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1"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E8EF"/>
    <a:srgbClr val="92D050"/>
    <a:srgbClr val="00B050"/>
    <a:srgbClr val="000000"/>
    <a:srgbClr val="004D86"/>
    <a:srgbClr val="11E911"/>
    <a:srgbClr val="BFBFBF"/>
    <a:srgbClr val="00BCB3"/>
    <a:srgbClr val="15D9B4"/>
    <a:srgbClr val="2618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803" autoAdjust="0"/>
  </p:normalViewPr>
  <p:slideViewPr>
    <p:cSldViewPr snapToGrid="0">
      <p:cViewPr varScale="1">
        <p:scale>
          <a:sx n="107" d="100"/>
          <a:sy n="107" d="100"/>
        </p:scale>
        <p:origin x="19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48451-0688-4106-BB1E-E10B2757A20F}" type="datetimeFigureOut">
              <a:rPr lang="it-IT" smtClean="0"/>
              <a:t>21/02/2023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3D1ABE-A81E-4571-885D-8418E6889914}" type="slidenum">
              <a:rPr lang="it-IT" smtClean="0"/>
              <a:t>‹N›</a:t>
            </a:fld>
            <a:endParaRPr lang="it-IT"/>
          </a:p>
        </p:txBody>
      </p:sp>
    </p:spTree>
    <p:extLst>
      <p:ext uri="{BB962C8B-B14F-4D97-AF65-F5344CB8AC3E}">
        <p14:creationId xmlns:p14="http://schemas.microsoft.com/office/powerpoint/2010/main" val="490299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project wanted to recreate the game “keep talking and nobody explodes” where two players have to disarm a bomb.</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One player has the bomb and can interact with it, meanwhile the other have the manual containing the instruction to disarm it. The interesting mechanic is that they are not allowed to see each other, they can only exchange information through talking with each other.</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r>
              <a:rPr lang="it-IT" dirty="0" err="1"/>
              <a:t>That</a:t>
            </a:r>
            <a:r>
              <a:rPr lang="it-IT" dirty="0"/>
              <a:t> from </a:t>
            </a:r>
            <a:r>
              <a:rPr lang="it-IT" dirty="0" err="1"/>
              <a:t>now</a:t>
            </a:r>
            <a:r>
              <a:rPr lang="it-IT" dirty="0"/>
              <a:t> on </a:t>
            </a:r>
            <a:r>
              <a:rPr lang="it-IT" dirty="0" err="1"/>
              <a:t>will</a:t>
            </a:r>
            <a:r>
              <a:rPr lang="it-IT" dirty="0"/>
              <a:t> be </a:t>
            </a:r>
            <a:r>
              <a:rPr lang="it-IT" dirty="0" err="1"/>
              <a:t>referred</a:t>
            </a:r>
            <a:r>
              <a:rPr lang="it-IT" dirty="0"/>
              <a:t> </a:t>
            </a:r>
            <a:r>
              <a:rPr lang="it-IT" dirty="0" err="1"/>
              <a:t>as</a:t>
            </a:r>
            <a:r>
              <a:rPr lang="it-IT" dirty="0"/>
              <a:t> </a:t>
            </a:r>
            <a:r>
              <a:rPr lang="it-IT" dirty="0" err="1"/>
              <a:t>disarmer</a:t>
            </a:r>
            <a:r>
              <a:rPr lang="it-IT" dirty="0"/>
              <a:t> and </a:t>
            </a:r>
            <a:r>
              <a:rPr lang="it-IT" dirty="0" err="1"/>
              <a:t>helper</a:t>
            </a:r>
            <a:r>
              <a:rPr lang="it-IT" dirty="0"/>
              <a:t>.</a:t>
            </a:r>
          </a:p>
        </p:txBody>
      </p:sp>
      <p:sp>
        <p:nvSpPr>
          <p:cNvPr id="4" name="Segnaposto numero diapositiva 3"/>
          <p:cNvSpPr>
            <a:spLocks noGrp="1"/>
          </p:cNvSpPr>
          <p:nvPr>
            <p:ph type="sldNum" sz="quarter" idx="5"/>
          </p:nvPr>
        </p:nvSpPr>
        <p:spPr/>
        <p:txBody>
          <a:bodyPr/>
          <a:lstStyle/>
          <a:p>
            <a:fld id="{E83D1ABE-A81E-4571-885D-8418E6889914}" type="slidenum">
              <a:rPr lang="it-IT" smtClean="0"/>
              <a:t>2</a:t>
            </a:fld>
            <a:endParaRPr lang="it-IT"/>
          </a:p>
        </p:txBody>
      </p:sp>
    </p:spTree>
    <p:extLst>
      <p:ext uri="{BB962C8B-B14F-4D97-AF65-F5344CB8AC3E}">
        <p14:creationId xmlns:p14="http://schemas.microsoft.com/office/powerpoint/2010/main" val="1943255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Bef>
                <a:spcPts val="200"/>
              </a:spcBef>
            </a:pPr>
            <a:r>
              <a:rPr lang="en-GB" sz="1800" b="1" i="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Sonda</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is used to detect which of the 9 slot the probe is inserted in, it uses a very simple KNN with K=1, over the average of 150 samples.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Accelerometer</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It uses a decision tree to set the current top face of the cube.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tree was trained using data read from the sensor labelled from 0-4. Initially we used all the X, Y and Z axis but looking at the data since the top and bottom of the cube are classified into the same class we can only look at the X and Z, this is reflected on the training that gets us similar impurity with all three of them and just the X and Z.</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a:p>
            <a:r>
              <a:rPr lang="it-IT" dirty="0" err="1"/>
              <a:t>Other</a:t>
            </a:r>
            <a:r>
              <a:rPr lang="it-IT" dirty="0"/>
              <a:t> </a:t>
            </a:r>
            <a:r>
              <a:rPr lang="it-IT" dirty="0" err="1"/>
              <a:t>interesting</a:t>
            </a:r>
            <a:r>
              <a:rPr lang="it-IT" dirty="0"/>
              <a:t> </a:t>
            </a:r>
            <a:r>
              <a:rPr lang="it-IT" dirty="0" err="1"/>
              <a:t>mentions</a:t>
            </a:r>
            <a:r>
              <a:rPr lang="it-IT" dirty="0"/>
              <a:t> are the joystick and the </a:t>
            </a:r>
            <a:r>
              <a:rPr lang="it-IT" dirty="0" err="1"/>
              <a:t>keypad</a:t>
            </a:r>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11</a:t>
            </a:fld>
            <a:endParaRPr lang="it-IT"/>
          </a:p>
        </p:txBody>
      </p:sp>
    </p:spTree>
    <p:extLst>
      <p:ext uri="{BB962C8B-B14F-4D97-AF65-F5344CB8AC3E}">
        <p14:creationId xmlns:p14="http://schemas.microsoft.com/office/powerpoint/2010/main" val="498501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testing can be separated between the HW dependent SW and the independent one.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Drivers</a:t>
            </a:r>
            <a:endParaRPr lang="it-IT"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dependent SW was tested using small programs that only used that part of the hardware, so it was easier to rule out problems.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Other</a:t>
            </a:r>
            <a:endParaRPr lang="it-IT"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To test the independent SW I wrote some emulators that make use of threads to simulate interrupts and have the same interfaces as the drivers.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12</a:t>
            </a:fld>
            <a:endParaRPr lang="it-IT"/>
          </a:p>
        </p:txBody>
      </p:sp>
    </p:spTree>
    <p:extLst>
      <p:ext uri="{BB962C8B-B14F-4D97-AF65-F5344CB8AC3E}">
        <p14:creationId xmlns:p14="http://schemas.microsoft.com/office/powerpoint/2010/main" val="2380966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are some of the work that ca be done to improve the project</a:t>
            </a:r>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13</a:t>
            </a:fld>
            <a:endParaRPr lang="it-IT"/>
          </a:p>
        </p:txBody>
      </p:sp>
    </p:spTree>
    <p:extLst>
      <p:ext uri="{BB962C8B-B14F-4D97-AF65-F5344CB8AC3E}">
        <p14:creationId xmlns:p14="http://schemas.microsoft.com/office/powerpoint/2010/main" val="143031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players will have to solve 4 different puzzles within a time limit and a maximum of 3 errors, each time an error occurs the timer and music speeds up pressuring the players to move faster and possibly make more mistakes.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83D1ABE-A81E-4571-885D-8418E6889914}" type="slidenum">
              <a:rPr lang="it-IT" smtClean="0"/>
              <a:t>3</a:t>
            </a:fld>
            <a:endParaRPr lang="it-IT"/>
          </a:p>
        </p:txBody>
      </p:sp>
    </p:spTree>
    <p:extLst>
      <p:ext uri="{BB962C8B-B14F-4D97-AF65-F5344CB8AC3E}">
        <p14:creationId xmlns:p14="http://schemas.microsoft.com/office/powerpoint/2010/main" val="2326586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puzzle we need to remove one or more cables from the MSP.</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4</a:t>
            </a:fld>
            <a:endParaRPr lang="it-IT"/>
          </a:p>
        </p:txBody>
      </p:sp>
    </p:spTree>
    <p:extLst>
      <p:ext uri="{BB962C8B-B14F-4D97-AF65-F5344CB8AC3E}">
        <p14:creationId xmlns:p14="http://schemas.microsoft.com/office/powerpoint/2010/main" val="1191524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one requires to insert the correct code to complete it.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5</a:t>
            </a:fld>
            <a:endParaRPr lang="it-IT"/>
          </a:p>
        </p:txBody>
      </p:sp>
    </p:spTree>
    <p:extLst>
      <p:ext uri="{BB962C8B-B14F-4D97-AF65-F5344CB8AC3E}">
        <p14:creationId xmlns:p14="http://schemas.microsoft.com/office/powerpoint/2010/main" val="2173076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game a 3x3 patter is shown in the led matrix, this corresponds to a slot to insert the probe in. The puzzle is then divided into multiple turns each having multiple steps, if an error occurs the players have to do it all over again.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6</a:t>
            </a:fld>
            <a:endParaRPr lang="it-IT"/>
          </a:p>
        </p:txBody>
      </p:sp>
    </p:spTree>
    <p:extLst>
      <p:ext uri="{BB962C8B-B14F-4D97-AF65-F5344CB8AC3E}">
        <p14:creationId xmlns:p14="http://schemas.microsoft.com/office/powerpoint/2010/main" val="2495134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Uses the LCD to show an instruction and the remaining time. We have to move the joystick in the right direction to advance. Each level has a decreasing amount of time to be completes.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7</a:t>
            </a:fld>
            <a:endParaRPr lang="it-IT"/>
          </a:p>
        </p:txBody>
      </p:sp>
    </p:spTree>
    <p:extLst>
      <p:ext uri="{BB962C8B-B14F-4D97-AF65-F5344CB8AC3E}">
        <p14:creationId xmlns:p14="http://schemas.microsoft.com/office/powerpoint/2010/main" val="131790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is what the other player sees, in here are collected the instructions to disarm the bomb. It was designed to have the communication as an essential step, having to relay information between the two players as the serial number, the instruction, and the pattern.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8</a:t>
            </a:fld>
            <a:endParaRPr lang="it-IT"/>
          </a:p>
        </p:txBody>
      </p:sp>
    </p:spTree>
    <p:extLst>
      <p:ext uri="{BB962C8B-B14F-4D97-AF65-F5344CB8AC3E}">
        <p14:creationId xmlns:p14="http://schemas.microsoft.com/office/powerpoint/2010/main" val="2739412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I’ll talk about the SW architecture. This as an overview of the modules of the system, that can be divided into different categories:</a:t>
            </a:r>
            <a:endParaRPr lang="it-IT"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Drivers</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first one drivers. Those are the HW dependent code, they provide the interfaces to use the HW with a higher level of abstraction.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Interesting is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ADC_subscription</a:t>
            </a:r>
            <a:r>
              <a:rPr lang="en-GB" sz="1800" dirty="0">
                <a:effectLst/>
                <a:latin typeface="Calibri" panose="020F0502020204030204" pitchFamily="34" charset="0"/>
                <a:ea typeface="Calibri" panose="020F0502020204030204" pitchFamily="34" charset="0"/>
                <a:cs typeface="Times New Roman" panose="02020603050405020304" pitchFamily="18" charset="0"/>
              </a:rPr>
              <a:t> driver, since it was one of the first modules developed and we didn’t know how the system would evolve, to be able to dynamically change the executing functions I chose to use a subscription system to not have to define multiple ISRs for the different states.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Control</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Control is a mix of HW dependent and independent, it manages the countdown timer, the error count and the feedback to the user</a:t>
            </a:r>
          </a:p>
          <a:p>
            <a:pPr>
              <a:lnSpc>
                <a:spcPct val="107000"/>
              </a:lnSpc>
              <a:spcAft>
                <a:spcPts val="800"/>
              </a:spcAft>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Games</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Games are the HW independent part of the application, they use the interfaces provided by the drivers to implement the game logic.</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They use a sort of cooperative scheduling where the accelerometer is used as a scheduler and each game checks if it’s still its turn or not to pre-empt themselves.</a:t>
            </a:r>
          </a:p>
          <a:p>
            <a:pPr>
              <a:lnSpc>
                <a:spcPct val="107000"/>
              </a:lnSpc>
              <a:spcAft>
                <a:spcPts val="800"/>
              </a:spcAft>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Parser</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Defines the structures containing the game information and parses the JSON of the game received through UART into them.</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Main</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entry point of the application.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9</a:t>
            </a:fld>
            <a:endParaRPr lang="it-IT"/>
          </a:p>
        </p:txBody>
      </p:sp>
    </p:spTree>
    <p:extLst>
      <p:ext uri="{BB962C8B-B14F-4D97-AF65-F5344CB8AC3E}">
        <p14:creationId xmlns:p14="http://schemas.microsoft.com/office/powerpoint/2010/main" val="1453701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Those are the modules that make use of interrupts.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ADC</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the ADC as said the interrupt is captured by the subscription module that then can call the accelerometer, the joystick and the probe.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TIMERS</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Timer A1 is used by the control module to update the countdown, since it can be accelerated its period is 250ms. Timer A2 is used by the buzzer to control the music, its period is based on the tempo of the music and the scale factor when we accelerate it.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EUSCI</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EUSCI is used to handle the communication “protocol” and receive the message from the connected device, in this implementation it is only used to communicate the JSON but it ca be used to have the two feedback each other on the game.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GB"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I/O PORTS</a:t>
            </a:r>
            <a:endParaRPr lang="it-IT"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interrupts on the GPIO ports are used for the keypad and cables, the pins are configurable and all the interrupts will be set to the same ISR.</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two may use the same ports, so methods to enable and disable the interrupts are used.</a:t>
            </a:r>
            <a:endParaRPr lang="it-IT" dirty="0"/>
          </a:p>
        </p:txBody>
      </p:sp>
      <p:sp>
        <p:nvSpPr>
          <p:cNvPr id="4" name="Segnaposto numero diapositiva 3"/>
          <p:cNvSpPr>
            <a:spLocks noGrp="1"/>
          </p:cNvSpPr>
          <p:nvPr>
            <p:ph type="sldNum" sz="quarter" idx="5"/>
          </p:nvPr>
        </p:nvSpPr>
        <p:spPr/>
        <p:txBody>
          <a:bodyPr/>
          <a:lstStyle/>
          <a:p>
            <a:fld id="{E83D1ABE-A81E-4571-885D-8418E6889914}" type="slidenum">
              <a:rPr lang="it-IT" smtClean="0"/>
              <a:t>10</a:t>
            </a:fld>
            <a:endParaRPr lang="it-IT"/>
          </a:p>
        </p:txBody>
      </p:sp>
    </p:spTree>
    <p:extLst>
      <p:ext uri="{BB962C8B-B14F-4D97-AF65-F5344CB8AC3E}">
        <p14:creationId xmlns:p14="http://schemas.microsoft.com/office/powerpoint/2010/main" val="3198832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375200-4CDF-46B6-BF32-A208F2EE9FBF}"/>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08CCA8C2-E9E7-60C6-B494-A165181C5C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9DBD60A-4138-5FDD-F211-82F75CC1B091}"/>
              </a:ext>
            </a:extLst>
          </p:cNvPr>
          <p:cNvSpPr>
            <a:spLocks noGrp="1"/>
          </p:cNvSpPr>
          <p:nvPr>
            <p:ph type="dt" sz="half" idx="10"/>
          </p:nvPr>
        </p:nvSpPr>
        <p:spPr/>
        <p:txBody>
          <a:bodyPr/>
          <a:lstStyle/>
          <a:p>
            <a:fld id="{217B5A32-B1A8-4184-BC2E-3B12B9FAA79C}" type="datetimeFigureOut">
              <a:rPr lang="it-IT" smtClean="0"/>
              <a:t>21/02/2023</a:t>
            </a:fld>
            <a:endParaRPr lang="it-IT"/>
          </a:p>
        </p:txBody>
      </p:sp>
      <p:sp>
        <p:nvSpPr>
          <p:cNvPr id="5" name="Segnaposto piè di pagina 4">
            <a:extLst>
              <a:ext uri="{FF2B5EF4-FFF2-40B4-BE49-F238E27FC236}">
                <a16:creationId xmlns:a16="http://schemas.microsoft.com/office/drawing/2014/main" id="{A8B739A1-7B5F-E66E-23D1-3703CAD1FE2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B12F403-A9ED-DD56-0BED-78E85AC34133}"/>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1902784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DC6BF-9D65-A11F-33B2-E73921C8902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CB98859-5A87-1370-96D0-F968872FC56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A79B75E-1E7A-1CB3-7689-36C019115058}"/>
              </a:ext>
            </a:extLst>
          </p:cNvPr>
          <p:cNvSpPr>
            <a:spLocks noGrp="1"/>
          </p:cNvSpPr>
          <p:nvPr>
            <p:ph type="dt" sz="half" idx="10"/>
          </p:nvPr>
        </p:nvSpPr>
        <p:spPr/>
        <p:txBody>
          <a:bodyPr/>
          <a:lstStyle/>
          <a:p>
            <a:fld id="{217B5A32-B1A8-4184-BC2E-3B12B9FAA79C}" type="datetimeFigureOut">
              <a:rPr lang="it-IT" smtClean="0"/>
              <a:t>21/02/2023</a:t>
            </a:fld>
            <a:endParaRPr lang="it-IT"/>
          </a:p>
        </p:txBody>
      </p:sp>
      <p:sp>
        <p:nvSpPr>
          <p:cNvPr id="5" name="Segnaposto piè di pagina 4">
            <a:extLst>
              <a:ext uri="{FF2B5EF4-FFF2-40B4-BE49-F238E27FC236}">
                <a16:creationId xmlns:a16="http://schemas.microsoft.com/office/drawing/2014/main" id="{4D114D11-90C8-B72B-3DE6-053C6BF5738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2FAC94F-07F3-A5B3-A4D0-1AE75B6930DE}"/>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1817405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04D65FD-C882-2C53-A77F-C5AA51B1749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3A23887-F18E-7F2F-3295-F8B6DAFCD75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3232FEC-19F9-11D8-2FEB-268FBB974798}"/>
              </a:ext>
            </a:extLst>
          </p:cNvPr>
          <p:cNvSpPr>
            <a:spLocks noGrp="1"/>
          </p:cNvSpPr>
          <p:nvPr>
            <p:ph type="dt" sz="half" idx="10"/>
          </p:nvPr>
        </p:nvSpPr>
        <p:spPr/>
        <p:txBody>
          <a:bodyPr/>
          <a:lstStyle/>
          <a:p>
            <a:fld id="{217B5A32-B1A8-4184-BC2E-3B12B9FAA79C}" type="datetimeFigureOut">
              <a:rPr lang="it-IT" smtClean="0"/>
              <a:t>21/02/2023</a:t>
            </a:fld>
            <a:endParaRPr lang="it-IT"/>
          </a:p>
        </p:txBody>
      </p:sp>
      <p:sp>
        <p:nvSpPr>
          <p:cNvPr id="5" name="Segnaposto piè di pagina 4">
            <a:extLst>
              <a:ext uri="{FF2B5EF4-FFF2-40B4-BE49-F238E27FC236}">
                <a16:creationId xmlns:a16="http://schemas.microsoft.com/office/drawing/2014/main" id="{5D81923A-01F0-F1F2-1777-D8E0C7614A7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D7DE810-6FCC-6456-E5B7-40B19E77038A}"/>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94883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694739-3CD5-5536-E74F-B3DFD428017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2353777-8489-2D08-2B2E-6227321482A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B879CC1-6AC8-AB3B-966E-060C4C19CCC4}"/>
              </a:ext>
            </a:extLst>
          </p:cNvPr>
          <p:cNvSpPr>
            <a:spLocks noGrp="1"/>
          </p:cNvSpPr>
          <p:nvPr>
            <p:ph type="dt" sz="half" idx="10"/>
          </p:nvPr>
        </p:nvSpPr>
        <p:spPr/>
        <p:txBody>
          <a:bodyPr/>
          <a:lstStyle/>
          <a:p>
            <a:fld id="{217B5A32-B1A8-4184-BC2E-3B12B9FAA79C}" type="datetimeFigureOut">
              <a:rPr lang="it-IT" smtClean="0"/>
              <a:t>21/02/2023</a:t>
            </a:fld>
            <a:endParaRPr lang="it-IT"/>
          </a:p>
        </p:txBody>
      </p:sp>
      <p:sp>
        <p:nvSpPr>
          <p:cNvPr id="5" name="Segnaposto piè di pagina 4">
            <a:extLst>
              <a:ext uri="{FF2B5EF4-FFF2-40B4-BE49-F238E27FC236}">
                <a16:creationId xmlns:a16="http://schemas.microsoft.com/office/drawing/2014/main" id="{CB358220-0172-78D1-544A-4AF983B5D6D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EC8586B-D11B-9616-9DA1-22AD8FFC0666}"/>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474170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BA5C70-8517-10DD-301F-8FC88F685A3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B819F58-3119-E6AD-BBE7-8CBF64D562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6F58136-CE91-462F-00EA-4A966ADD2EAB}"/>
              </a:ext>
            </a:extLst>
          </p:cNvPr>
          <p:cNvSpPr>
            <a:spLocks noGrp="1"/>
          </p:cNvSpPr>
          <p:nvPr>
            <p:ph type="dt" sz="half" idx="10"/>
          </p:nvPr>
        </p:nvSpPr>
        <p:spPr/>
        <p:txBody>
          <a:bodyPr/>
          <a:lstStyle/>
          <a:p>
            <a:fld id="{217B5A32-B1A8-4184-BC2E-3B12B9FAA79C}" type="datetimeFigureOut">
              <a:rPr lang="it-IT" smtClean="0"/>
              <a:t>21/02/2023</a:t>
            </a:fld>
            <a:endParaRPr lang="it-IT"/>
          </a:p>
        </p:txBody>
      </p:sp>
      <p:sp>
        <p:nvSpPr>
          <p:cNvPr id="5" name="Segnaposto piè di pagina 4">
            <a:extLst>
              <a:ext uri="{FF2B5EF4-FFF2-40B4-BE49-F238E27FC236}">
                <a16:creationId xmlns:a16="http://schemas.microsoft.com/office/drawing/2014/main" id="{DA8B2E9A-35CF-DF47-D746-222AD7B734C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F207A2D-042C-EFA2-7739-D05E4C8B48FE}"/>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72102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0D815B-3DA3-CDA7-8378-BC154A5B084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C9150CF-4F3A-5394-177B-933DA2F5DA9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A2FB6DF-46EC-CBD7-FB5B-5FE8F023FDB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D2278E7-142B-0AC4-E321-1A8DCF54AF35}"/>
              </a:ext>
            </a:extLst>
          </p:cNvPr>
          <p:cNvSpPr>
            <a:spLocks noGrp="1"/>
          </p:cNvSpPr>
          <p:nvPr>
            <p:ph type="dt" sz="half" idx="10"/>
          </p:nvPr>
        </p:nvSpPr>
        <p:spPr/>
        <p:txBody>
          <a:bodyPr/>
          <a:lstStyle/>
          <a:p>
            <a:fld id="{217B5A32-B1A8-4184-BC2E-3B12B9FAA79C}" type="datetimeFigureOut">
              <a:rPr lang="it-IT" smtClean="0"/>
              <a:t>21/02/2023</a:t>
            </a:fld>
            <a:endParaRPr lang="it-IT"/>
          </a:p>
        </p:txBody>
      </p:sp>
      <p:sp>
        <p:nvSpPr>
          <p:cNvPr id="6" name="Segnaposto piè di pagina 5">
            <a:extLst>
              <a:ext uri="{FF2B5EF4-FFF2-40B4-BE49-F238E27FC236}">
                <a16:creationId xmlns:a16="http://schemas.microsoft.com/office/drawing/2014/main" id="{08041B52-DB17-C1F1-2E52-D2E50BA0404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B6ECA0D-C6E6-4AEF-B688-9EB5C29E2785}"/>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3136947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5C845D-9809-87C3-AC3B-6097D4FB0DA9}"/>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B37C794-D6E3-7157-1BBA-91F4E9FE6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7EC44BA-62B7-754C-18CE-1401E45221A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3E7456F-25FA-10DC-6CDB-3F8A6622B3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8B33283-5E9A-9043-BAD0-032162E08C9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C9DE0A7-4319-210B-C55F-8138FE5720E2}"/>
              </a:ext>
            </a:extLst>
          </p:cNvPr>
          <p:cNvSpPr>
            <a:spLocks noGrp="1"/>
          </p:cNvSpPr>
          <p:nvPr>
            <p:ph type="dt" sz="half" idx="10"/>
          </p:nvPr>
        </p:nvSpPr>
        <p:spPr/>
        <p:txBody>
          <a:bodyPr/>
          <a:lstStyle/>
          <a:p>
            <a:fld id="{217B5A32-B1A8-4184-BC2E-3B12B9FAA79C}" type="datetimeFigureOut">
              <a:rPr lang="it-IT" smtClean="0"/>
              <a:t>21/02/2023</a:t>
            </a:fld>
            <a:endParaRPr lang="it-IT"/>
          </a:p>
        </p:txBody>
      </p:sp>
      <p:sp>
        <p:nvSpPr>
          <p:cNvPr id="8" name="Segnaposto piè di pagina 7">
            <a:extLst>
              <a:ext uri="{FF2B5EF4-FFF2-40B4-BE49-F238E27FC236}">
                <a16:creationId xmlns:a16="http://schemas.microsoft.com/office/drawing/2014/main" id="{A4C22D6D-0B30-5A08-4C5D-3917F4EDF5F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B0A9D7E-6635-E353-0028-7601ED20101B}"/>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3810534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05501A-1640-3D37-3BBE-988BEF75694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6B36B8B-362F-6866-D9CB-DD5F877F7106}"/>
              </a:ext>
            </a:extLst>
          </p:cNvPr>
          <p:cNvSpPr>
            <a:spLocks noGrp="1"/>
          </p:cNvSpPr>
          <p:nvPr>
            <p:ph type="dt" sz="half" idx="10"/>
          </p:nvPr>
        </p:nvSpPr>
        <p:spPr/>
        <p:txBody>
          <a:bodyPr/>
          <a:lstStyle/>
          <a:p>
            <a:fld id="{217B5A32-B1A8-4184-BC2E-3B12B9FAA79C}" type="datetimeFigureOut">
              <a:rPr lang="it-IT" smtClean="0"/>
              <a:t>21/02/2023</a:t>
            </a:fld>
            <a:endParaRPr lang="it-IT"/>
          </a:p>
        </p:txBody>
      </p:sp>
      <p:sp>
        <p:nvSpPr>
          <p:cNvPr id="4" name="Segnaposto piè di pagina 3">
            <a:extLst>
              <a:ext uri="{FF2B5EF4-FFF2-40B4-BE49-F238E27FC236}">
                <a16:creationId xmlns:a16="http://schemas.microsoft.com/office/drawing/2014/main" id="{4F7CBE10-62CE-BDF0-F32E-E867F6762C75}"/>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DE5F766-FF4F-E1AE-CF16-FF5CF7538FB1}"/>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1705001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3AE1ACD-9C63-409C-8338-CBA23F62D0F3}"/>
              </a:ext>
            </a:extLst>
          </p:cNvPr>
          <p:cNvSpPr>
            <a:spLocks noGrp="1"/>
          </p:cNvSpPr>
          <p:nvPr>
            <p:ph type="dt" sz="half" idx="10"/>
          </p:nvPr>
        </p:nvSpPr>
        <p:spPr/>
        <p:txBody>
          <a:bodyPr/>
          <a:lstStyle/>
          <a:p>
            <a:fld id="{217B5A32-B1A8-4184-BC2E-3B12B9FAA79C}" type="datetimeFigureOut">
              <a:rPr lang="it-IT" smtClean="0"/>
              <a:t>21/02/2023</a:t>
            </a:fld>
            <a:endParaRPr lang="it-IT"/>
          </a:p>
        </p:txBody>
      </p:sp>
      <p:sp>
        <p:nvSpPr>
          <p:cNvPr id="3" name="Segnaposto piè di pagina 2">
            <a:extLst>
              <a:ext uri="{FF2B5EF4-FFF2-40B4-BE49-F238E27FC236}">
                <a16:creationId xmlns:a16="http://schemas.microsoft.com/office/drawing/2014/main" id="{07D9606D-5D41-6CAD-55DC-1C1564DD3EE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8FBA534-285B-8D7F-65BE-F97BD6CBFE82}"/>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3154639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AA622A-31A3-1DD2-5DA7-56D5AB7DCE7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8DE0238-78D9-2CFF-20A5-70ED39A5A4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58E176B-1541-00E3-7742-F13158E52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7BFBBE-D637-80A6-3918-8DDB76BE138F}"/>
              </a:ext>
            </a:extLst>
          </p:cNvPr>
          <p:cNvSpPr>
            <a:spLocks noGrp="1"/>
          </p:cNvSpPr>
          <p:nvPr>
            <p:ph type="dt" sz="half" idx="10"/>
          </p:nvPr>
        </p:nvSpPr>
        <p:spPr/>
        <p:txBody>
          <a:bodyPr/>
          <a:lstStyle/>
          <a:p>
            <a:fld id="{217B5A32-B1A8-4184-BC2E-3B12B9FAA79C}" type="datetimeFigureOut">
              <a:rPr lang="it-IT" smtClean="0"/>
              <a:t>21/02/2023</a:t>
            </a:fld>
            <a:endParaRPr lang="it-IT"/>
          </a:p>
        </p:txBody>
      </p:sp>
      <p:sp>
        <p:nvSpPr>
          <p:cNvPr id="6" name="Segnaposto piè di pagina 5">
            <a:extLst>
              <a:ext uri="{FF2B5EF4-FFF2-40B4-BE49-F238E27FC236}">
                <a16:creationId xmlns:a16="http://schemas.microsoft.com/office/drawing/2014/main" id="{DDB7F4AD-9FD5-A640-505F-0ECCF16467B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B1BED4E-E388-1340-DE68-FC674B315C57}"/>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426655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ED56DE-839C-EEFD-39FD-4E13421EE14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7F01EE5-7032-62FE-737A-F40387E0A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7FFF1A3-75BE-877F-A67D-27E1185376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07F7642-C3F0-45E5-2256-D03E6577C75E}"/>
              </a:ext>
            </a:extLst>
          </p:cNvPr>
          <p:cNvSpPr>
            <a:spLocks noGrp="1"/>
          </p:cNvSpPr>
          <p:nvPr>
            <p:ph type="dt" sz="half" idx="10"/>
          </p:nvPr>
        </p:nvSpPr>
        <p:spPr/>
        <p:txBody>
          <a:bodyPr/>
          <a:lstStyle/>
          <a:p>
            <a:fld id="{217B5A32-B1A8-4184-BC2E-3B12B9FAA79C}" type="datetimeFigureOut">
              <a:rPr lang="it-IT" smtClean="0"/>
              <a:t>21/02/2023</a:t>
            </a:fld>
            <a:endParaRPr lang="it-IT"/>
          </a:p>
        </p:txBody>
      </p:sp>
      <p:sp>
        <p:nvSpPr>
          <p:cNvPr id="6" name="Segnaposto piè di pagina 5">
            <a:extLst>
              <a:ext uri="{FF2B5EF4-FFF2-40B4-BE49-F238E27FC236}">
                <a16:creationId xmlns:a16="http://schemas.microsoft.com/office/drawing/2014/main" id="{E6463668-D7CF-1A22-2882-5278AC29D45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9CC78DC-A874-5530-FD8B-D7F022B88281}"/>
              </a:ext>
            </a:extLst>
          </p:cNvPr>
          <p:cNvSpPr>
            <a:spLocks noGrp="1"/>
          </p:cNvSpPr>
          <p:nvPr>
            <p:ph type="sldNum" sz="quarter" idx="12"/>
          </p:nvPr>
        </p:nvSpPr>
        <p:spPr/>
        <p:txBody>
          <a:bodyPr/>
          <a:lstStyle/>
          <a:p>
            <a:fld id="{514089AB-9ECC-4F1C-B0D8-65C614AA9DA2}" type="slidenum">
              <a:rPr lang="it-IT" smtClean="0"/>
              <a:t>‹N›</a:t>
            </a:fld>
            <a:endParaRPr lang="it-IT"/>
          </a:p>
        </p:txBody>
      </p:sp>
    </p:spTree>
    <p:extLst>
      <p:ext uri="{BB962C8B-B14F-4D97-AF65-F5344CB8AC3E}">
        <p14:creationId xmlns:p14="http://schemas.microsoft.com/office/powerpoint/2010/main" val="3941498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7E8EF"/>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0F0956D-4B37-FBAC-EDBD-7FADEEC0E3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BE10AFC-A546-D510-7CEC-780CEFE5FB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B407F72-C535-DE4B-C77F-D9F9ECE15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B5A32-B1A8-4184-BC2E-3B12B9FAA79C}" type="datetimeFigureOut">
              <a:rPr lang="it-IT" smtClean="0"/>
              <a:t>21/02/2023</a:t>
            </a:fld>
            <a:endParaRPr lang="it-IT"/>
          </a:p>
        </p:txBody>
      </p:sp>
      <p:sp>
        <p:nvSpPr>
          <p:cNvPr id="5" name="Segnaposto piè di pagina 4">
            <a:extLst>
              <a:ext uri="{FF2B5EF4-FFF2-40B4-BE49-F238E27FC236}">
                <a16:creationId xmlns:a16="http://schemas.microsoft.com/office/drawing/2014/main" id="{4E304887-311D-9A8B-1752-2DE693DD1C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9AD237F-3870-0B78-6F2F-8372D8C33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4089AB-9ECC-4F1C-B0D8-65C614AA9DA2}" type="slidenum">
              <a:rPr lang="it-IT" smtClean="0"/>
              <a:t>‹N›</a:t>
            </a:fld>
            <a:endParaRPr lang="it-IT"/>
          </a:p>
        </p:txBody>
      </p:sp>
    </p:spTree>
    <p:extLst>
      <p:ext uri="{BB962C8B-B14F-4D97-AF65-F5344CB8AC3E}">
        <p14:creationId xmlns:p14="http://schemas.microsoft.com/office/powerpoint/2010/main" val="1545643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17/06/relationships/model3d" Target="../media/model3d1.glb"/><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2.png"/><Relationship Id="rId4" Type="http://schemas.openxmlformats.org/officeDocument/2006/relationships/image" Target="../media/image29.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png"/><Relationship Id="rId7" Type="http://schemas.microsoft.com/office/2017/06/relationships/model3d" Target="../media/model3d1.glb"/><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17/06/relationships/model3d" Target="../media/model3d1.glb"/><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7.jpeg"/><Relationship Id="rId4" Type="http://schemas.openxmlformats.org/officeDocument/2006/relationships/image" Target="../media/image3.png"/><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17/06/relationships/model3d" Target="../media/model3d1.glb"/><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17/06/relationships/model3d" Target="../media/model3d1.glb"/><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17/06/relationships/model3d" Target="../media/model3d1.glb"/><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17/06/relationships/model3d" Target="../media/model3d1.glb"/><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microsoft.com/office/2017/06/relationships/model3d" Target="../media/model3d1.glb"/><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17/06/relationships/model3d" Target="../media/model3d1.glb"/><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D9E60FD7-7799-AED0-8378-BFAE84B0CEA9}"/>
                  </a:ext>
                </a:extLst>
              </p:cNvPr>
              <p:cNvGraphicFramePr>
                <a:graphicFrameLocks noChangeAspect="1"/>
              </p:cNvGraphicFramePr>
              <p:nvPr>
                <p:extLst>
                  <p:ext uri="{D42A27DB-BD31-4B8C-83A1-F6EECF244321}">
                    <p14:modId xmlns:p14="http://schemas.microsoft.com/office/powerpoint/2010/main" val="3841377915"/>
                  </p:ext>
                </p:extLst>
              </p:nvPr>
            </p:nvGraphicFramePr>
            <p:xfrm>
              <a:off x="2384420" y="-406370"/>
              <a:ext cx="7441087" cy="7264369"/>
            </p:xfrm>
            <a:graphic>
              <a:graphicData uri="http://schemas.microsoft.com/office/drawing/2017/model3d">
                <am3d:model3d r:embed="rId2">
                  <am3d:spPr>
                    <a:xfrm>
                      <a:off x="0" y="0"/>
                      <a:ext cx="7441087" cy="7264369"/>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3"/>
                  </am3d:raster>
                  <am3d:objViewport viewportSz="122553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D9E60FD7-7799-AED0-8378-BFAE84B0CEA9}"/>
                  </a:ext>
                </a:extLst>
              </p:cNvPr>
              <p:cNvPicPr>
                <a:picLocks noGrp="1" noRot="1" noChangeAspect="1" noMove="1" noResize="1" noEditPoints="1" noAdjustHandles="1" noChangeArrowheads="1" noChangeShapeType="1" noCrop="1"/>
              </p:cNvPicPr>
              <p:nvPr/>
            </p:nvPicPr>
            <p:blipFill>
              <a:blip r:embed="rId3"/>
              <a:stretch>
                <a:fillRect/>
              </a:stretch>
            </p:blipFill>
            <p:spPr>
              <a:xfrm>
                <a:off x="2384420" y="-406370"/>
                <a:ext cx="7441087" cy="7264369"/>
              </a:xfrm>
              <a:prstGeom prst="rect">
                <a:avLst/>
              </a:prstGeom>
            </p:spPr>
          </p:pic>
        </mc:Fallback>
      </mc:AlternateContent>
      <p:pic>
        <p:nvPicPr>
          <p:cNvPr id="3" name="Picture 2">
            <a:extLst>
              <a:ext uri="{FF2B5EF4-FFF2-40B4-BE49-F238E27FC236}">
                <a16:creationId xmlns:a16="http://schemas.microsoft.com/office/drawing/2014/main" id="{DA10A724-A9CB-2BE3-C440-A548F3448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06836" y="1915430"/>
            <a:ext cx="10178327" cy="262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96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10000" fill="hold"/>
                                        <p:tgtEl>
                                          <p:spTgt spid="2"/>
                                        </p:tgtEl>
                                        <p:attrNameLst>
                                          <p:attrName>3d.view.rotation.y</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44A0F193-94CE-1866-3717-E7BC0C06D6F9}"/>
              </a:ext>
            </a:extLst>
          </p:cNvPr>
          <p:cNvSpPr txBox="1"/>
          <p:nvPr/>
        </p:nvSpPr>
        <p:spPr>
          <a:xfrm>
            <a:off x="-42489" y="-28333"/>
            <a:ext cx="6138490" cy="769441"/>
          </a:xfrm>
          <a:prstGeom prst="rect">
            <a:avLst/>
          </a:prstGeom>
          <a:noFill/>
        </p:spPr>
        <p:txBody>
          <a:bodyPr wrap="square" rtlCol="0">
            <a:spAutoFit/>
          </a:bodyPr>
          <a:lstStyle/>
          <a:p>
            <a:pPr algn="ctr"/>
            <a:r>
              <a:rPr lang="it-IT" sz="4400" b="1" dirty="0">
                <a:ln>
                  <a:solidFill>
                    <a:schemeClr val="tx1"/>
                  </a:solidFill>
                </a:ln>
                <a:solidFill>
                  <a:srgbClr val="FF0000"/>
                </a:solidFill>
              </a:rPr>
              <a:t>SW </a:t>
            </a:r>
            <a:r>
              <a:rPr lang="it-IT" sz="4400" b="1" dirty="0" err="1">
                <a:ln>
                  <a:solidFill>
                    <a:schemeClr val="tx1"/>
                  </a:solidFill>
                </a:ln>
                <a:solidFill>
                  <a:srgbClr val="FF0000"/>
                </a:solidFill>
              </a:rPr>
              <a:t>architecture</a:t>
            </a:r>
            <a:r>
              <a:rPr lang="it-IT" sz="4400" b="1" dirty="0">
                <a:ln>
                  <a:solidFill>
                    <a:schemeClr val="tx1"/>
                  </a:solidFill>
                </a:ln>
                <a:solidFill>
                  <a:srgbClr val="FF0000"/>
                </a:solidFill>
              </a:rPr>
              <a:t> - </a:t>
            </a:r>
            <a:r>
              <a:rPr lang="it-IT" sz="3200" b="1" dirty="0">
                <a:ln>
                  <a:solidFill>
                    <a:schemeClr val="tx1"/>
                  </a:solidFill>
                </a:ln>
                <a:solidFill>
                  <a:srgbClr val="FF0000"/>
                </a:solidFill>
              </a:rPr>
              <a:t>interrupts</a:t>
            </a:r>
            <a:r>
              <a:rPr lang="it-IT" sz="4400" b="1" dirty="0">
                <a:ln>
                  <a:solidFill>
                    <a:schemeClr val="tx1"/>
                  </a:solidFill>
                </a:ln>
                <a:solidFill>
                  <a:srgbClr val="FF0000"/>
                </a:solidFill>
              </a:rPr>
              <a:t> </a:t>
            </a:r>
          </a:p>
        </p:txBody>
      </p:sp>
      <p:pic>
        <p:nvPicPr>
          <p:cNvPr id="5692" name="Elemento grafico 5691">
            <a:extLst>
              <a:ext uri="{FF2B5EF4-FFF2-40B4-BE49-F238E27FC236}">
                <a16:creationId xmlns:a16="http://schemas.microsoft.com/office/drawing/2014/main" id="{B05C675D-5FB4-6A8B-1AD2-9768B55D08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408363" y="704577"/>
            <a:ext cx="10774027" cy="6129939"/>
          </a:xfrm>
          <a:prstGeom prst="rect">
            <a:avLst/>
          </a:prstGeom>
        </p:spPr>
      </p:pic>
      <p:sp>
        <p:nvSpPr>
          <p:cNvPr id="5695" name="CasellaDiTesto 5694">
            <a:extLst>
              <a:ext uri="{FF2B5EF4-FFF2-40B4-BE49-F238E27FC236}">
                <a16:creationId xmlns:a16="http://schemas.microsoft.com/office/drawing/2014/main" id="{D742C59A-67F3-DF49-30DF-BDDE31C6A51C}"/>
              </a:ext>
            </a:extLst>
          </p:cNvPr>
          <p:cNvSpPr txBox="1"/>
          <p:nvPr/>
        </p:nvSpPr>
        <p:spPr>
          <a:xfrm>
            <a:off x="2577651" y="910194"/>
            <a:ext cx="1179251"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ADC14</a:t>
            </a:r>
            <a:endParaRPr lang="it-IT" b="1" dirty="0">
              <a:ln>
                <a:solidFill>
                  <a:srgbClr val="007660"/>
                </a:solidFill>
              </a:ln>
              <a:solidFill>
                <a:srgbClr val="D54D5E"/>
              </a:solidFill>
            </a:endParaRPr>
          </a:p>
        </p:txBody>
      </p:sp>
      <p:sp>
        <p:nvSpPr>
          <p:cNvPr id="5696" name="CasellaDiTesto 5695">
            <a:extLst>
              <a:ext uri="{FF2B5EF4-FFF2-40B4-BE49-F238E27FC236}">
                <a16:creationId xmlns:a16="http://schemas.microsoft.com/office/drawing/2014/main" id="{7EF8CF90-ED07-74C4-0B2D-3CD2760B0E31}"/>
              </a:ext>
            </a:extLst>
          </p:cNvPr>
          <p:cNvSpPr txBox="1"/>
          <p:nvPr/>
        </p:nvSpPr>
        <p:spPr>
          <a:xfrm>
            <a:off x="7508752" y="3189248"/>
            <a:ext cx="1179251"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TA2_0</a:t>
            </a:r>
            <a:endParaRPr lang="it-IT" b="1" dirty="0">
              <a:ln>
                <a:solidFill>
                  <a:srgbClr val="007660"/>
                </a:solidFill>
              </a:ln>
              <a:solidFill>
                <a:srgbClr val="D54D5E"/>
              </a:solidFill>
            </a:endParaRPr>
          </a:p>
        </p:txBody>
      </p:sp>
      <p:sp>
        <p:nvSpPr>
          <p:cNvPr id="5697" name="CasellaDiTesto 5696">
            <a:extLst>
              <a:ext uri="{FF2B5EF4-FFF2-40B4-BE49-F238E27FC236}">
                <a16:creationId xmlns:a16="http://schemas.microsoft.com/office/drawing/2014/main" id="{4FD6BEC5-ABBF-6DB9-B903-2A3BF4C99120}"/>
              </a:ext>
            </a:extLst>
          </p:cNvPr>
          <p:cNvSpPr txBox="1"/>
          <p:nvPr/>
        </p:nvSpPr>
        <p:spPr>
          <a:xfrm>
            <a:off x="10864622" y="3206070"/>
            <a:ext cx="1410850"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EUSCIA0</a:t>
            </a:r>
            <a:endParaRPr lang="it-IT" b="1" dirty="0">
              <a:ln>
                <a:solidFill>
                  <a:srgbClr val="007660"/>
                </a:solidFill>
              </a:ln>
              <a:solidFill>
                <a:srgbClr val="D54D5E"/>
              </a:solidFill>
            </a:endParaRPr>
          </a:p>
        </p:txBody>
      </p:sp>
      <p:sp>
        <p:nvSpPr>
          <p:cNvPr id="5698" name="CasellaDiTesto 5697">
            <a:extLst>
              <a:ext uri="{FF2B5EF4-FFF2-40B4-BE49-F238E27FC236}">
                <a16:creationId xmlns:a16="http://schemas.microsoft.com/office/drawing/2014/main" id="{54A55587-6433-FAC7-444B-2C9EA492F751}"/>
              </a:ext>
            </a:extLst>
          </p:cNvPr>
          <p:cNvSpPr txBox="1"/>
          <p:nvPr/>
        </p:nvSpPr>
        <p:spPr>
          <a:xfrm>
            <a:off x="3167276" y="3010771"/>
            <a:ext cx="1179251"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TA1_0</a:t>
            </a:r>
            <a:endParaRPr lang="it-IT" b="1" dirty="0">
              <a:ln>
                <a:solidFill>
                  <a:srgbClr val="007660"/>
                </a:solidFill>
              </a:ln>
              <a:solidFill>
                <a:srgbClr val="D54D5E"/>
              </a:solidFill>
            </a:endParaRPr>
          </a:p>
        </p:txBody>
      </p:sp>
      <p:sp>
        <p:nvSpPr>
          <p:cNvPr id="5699" name="CasellaDiTesto 5698">
            <a:extLst>
              <a:ext uri="{FF2B5EF4-FFF2-40B4-BE49-F238E27FC236}">
                <a16:creationId xmlns:a16="http://schemas.microsoft.com/office/drawing/2014/main" id="{62DD9173-19D2-2EE4-6FF6-851BDBFA0063}"/>
              </a:ext>
            </a:extLst>
          </p:cNvPr>
          <p:cNvSpPr txBox="1"/>
          <p:nvPr/>
        </p:nvSpPr>
        <p:spPr>
          <a:xfrm>
            <a:off x="4550021" y="5571834"/>
            <a:ext cx="1709524"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INT_PORTX</a:t>
            </a:r>
            <a:endParaRPr lang="it-IT" b="1" dirty="0">
              <a:ln>
                <a:solidFill>
                  <a:srgbClr val="007660"/>
                </a:solidFill>
              </a:ln>
              <a:solidFill>
                <a:srgbClr val="D54D5E"/>
              </a:solidFill>
            </a:endParaRPr>
          </a:p>
        </p:txBody>
      </p:sp>
      <p:sp>
        <p:nvSpPr>
          <p:cNvPr id="5700" name="CasellaDiTesto 5699">
            <a:extLst>
              <a:ext uri="{FF2B5EF4-FFF2-40B4-BE49-F238E27FC236}">
                <a16:creationId xmlns:a16="http://schemas.microsoft.com/office/drawing/2014/main" id="{85D18EE7-0E2E-44E2-A10B-EF4707480CAB}"/>
              </a:ext>
            </a:extLst>
          </p:cNvPr>
          <p:cNvSpPr txBox="1"/>
          <p:nvPr/>
        </p:nvSpPr>
        <p:spPr>
          <a:xfrm>
            <a:off x="8516138" y="5443672"/>
            <a:ext cx="1709524"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INT_PORTX</a:t>
            </a:r>
            <a:endParaRPr lang="it-IT" b="1" dirty="0">
              <a:ln>
                <a:solidFill>
                  <a:srgbClr val="007660"/>
                </a:solidFill>
              </a:ln>
              <a:solidFill>
                <a:srgbClr val="D54D5E"/>
              </a:solidFill>
            </a:endParaRPr>
          </a:p>
        </p:txBody>
      </p:sp>
      <p:pic>
        <p:nvPicPr>
          <p:cNvPr id="3" name="Picture 2">
            <a:extLst>
              <a:ext uri="{FF2B5EF4-FFF2-40B4-BE49-F238E27FC236}">
                <a16:creationId xmlns:a16="http://schemas.microsoft.com/office/drawing/2014/main" id="{F606A8DC-5C2E-77A8-8BB0-50376670E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a:extLst>
              <a:ext uri="{FF2B5EF4-FFF2-40B4-BE49-F238E27FC236}">
                <a16:creationId xmlns:a16="http://schemas.microsoft.com/office/drawing/2014/main" id="{63B94367-D4EB-C468-9B64-7AE595780B9C}"/>
              </a:ext>
            </a:extLst>
          </p:cNvPr>
          <p:cNvSpPr/>
          <p:nvPr/>
        </p:nvSpPr>
        <p:spPr>
          <a:xfrm>
            <a:off x="2191871" y="2034632"/>
            <a:ext cx="766482" cy="461665"/>
          </a:xfrm>
          <a:prstGeom prst="rect">
            <a:avLst/>
          </a:prstGeom>
          <a:solidFill>
            <a:srgbClr val="B7E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0A121382-1790-D9AD-98EF-00DFA18914D1}"/>
              </a:ext>
            </a:extLst>
          </p:cNvPr>
          <p:cNvSpPr/>
          <p:nvPr/>
        </p:nvSpPr>
        <p:spPr>
          <a:xfrm>
            <a:off x="2784034" y="4553958"/>
            <a:ext cx="1108515" cy="461665"/>
          </a:xfrm>
          <a:prstGeom prst="rect">
            <a:avLst/>
          </a:prstGeom>
          <a:solidFill>
            <a:srgbClr val="B7E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DE79EDBA-380F-AED6-A83B-D173813CD493}"/>
              </a:ext>
            </a:extLst>
          </p:cNvPr>
          <p:cNvSpPr/>
          <p:nvPr/>
        </p:nvSpPr>
        <p:spPr>
          <a:xfrm>
            <a:off x="6795376" y="4244282"/>
            <a:ext cx="1504077" cy="461665"/>
          </a:xfrm>
          <a:prstGeom prst="rect">
            <a:avLst/>
          </a:prstGeom>
          <a:solidFill>
            <a:srgbClr val="B7E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54B272BC-9AF5-3853-1678-E7470E494670}"/>
              </a:ext>
            </a:extLst>
          </p:cNvPr>
          <p:cNvSpPr/>
          <p:nvPr/>
        </p:nvSpPr>
        <p:spPr>
          <a:xfrm>
            <a:off x="10566159" y="4225231"/>
            <a:ext cx="965441" cy="461665"/>
          </a:xfrm>
          <a:prstGeom prst="rect">
            <a:avLst/>
          </a:prstGeom>
          <a:solidFill>
            <a:srgbClr val="B7E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mc:Choice xmlns:am3d="http://schemas.microsoft.com/office/drawing/2017/model3d" Requires="am3d">
          <p:graphicFrame>
            <p:nvGraphicFramePr>
              <p:cNvPr id="9" name="Modello 3D 8">
                <a:extLst>
                  <a:ext uri="{FF2B5EF4-FFF2-40B4-BE49-F238E27FC236}">
                    <a16:creationId xmlns:a16="http://schemas.microsoft.com/office/drawing/2014/main" id="{9D7FF2E6-F1E6-6116-CB02-9A7D9D02FD5A}"/>
                  </a:ext>
                </a:extLst>
              </p:cNvPr>
              <p:cNvGraphicFramePr>
                <a:graphicFrameLocks noChangeAspect="1"/>
              </p:cNvGraphicFramePr>
              <p:nvPr>
                <p:extLst>
                  <p:ext uri="{D42A27DB-BD31-4B8C-83A1-F6EECF244321}">
                    <p14:modId xmlns:p14="http://schemas.microsoft.com/office/powerpoint/2010/main" val="218342200"/>
                  </p:ext>
                </p:extLst>
              </p:nvPr>
            </p:nvGraphicFramePr>
            <p:xfrm>
              <a:off x="94213" y="5039118"/>
              <a:ext cx="1791083" cy="1748546"/>
            </p:xfrm>
            <a:graphic>
              <a:graphicData uri="http://schemas.microsoft.com/office/drawing/2017/model3d">
                <am3d:model3d r:embed="rId6">
                  <am3d:spPr>
                    <a:xfrm>
                      <a:off x="0" y="0"/>
                      <a:ext cx="1791083" cy="174854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7"/>
                  </am3d:raster>
                  <am3d:objViewport viewportSz="29498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Modello 3D 8">
                <a:extLst>
                  <a:ext uri="{FF2B5EF4-FFF2-40B4-BE49-F238E27FC236}">
                    <a16:creationId xmlns:a16="http://schemas.microsoft.com/office/drawing/2014/main" id="{9D7FF2E6-F1E6-6116-CB02-9A7D9D02FD5A}"/>
                  </a:ext>
                </a:extLst>
              </p:cNvPr>
              <p:cNvPicPr>
                <a:picLocks noGrp="1" noRot="1" noChangeAspect="1" noMove="1" noResize="1" noEditPoints="1" noAdjustHandles="1" noChangeArrowheads="1" noChangeShapeType="1" noCrop="1"/>
              </p:cNvPicPr>
              <p:nvPr/>
            </p:nvPicPr>
            <p:blipFill>
              <a:blip r:embed="rId7"/>
              <a:stretch>
                <a:fillRect/>
              </a:stretch>
            </p:blipFill>
            <p:spPr>
              <a:xfrm>
                <a:off x="94213" y="5039118"/>
                <a:ext cx="1791083" cy="1748546"/>
              </a:xfrm>
              <a:prstGeom prst="rect">
                <a:avLst/>
              </a:prstGeom>
            </p:spPr>
          </p:pic>
        </mc:Fallback>
      </mc:AlternateContent>
    </p:spTree>
    <p:extLst>
      <p:ext uri="{BB962C8B-B14F-4D97-AF65-F5344CB8AC3E}">
        <p14:creationId xmlns:p14="http://schemas.microsoft.com/office/powerpoint/2010/main" val="2351695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9"/>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6B195E40-3AD6-A7C2-DFCB-D9701DD0C40D}"/>
                  </a:ext>
                </a:extLst>
              </p:cNvPr>
              <p:cNvGraphicFramePr>
                <a:graphicFrameLocks noChangeAspect="1"/>
              </p:cNvGraphicFramePr>
              <p:nvPr>
                <p:extLst>
                  <p:ext uri="{D42A27DB-BD31-4B8C-83A1-F6EECF244321}">
                    <p14:modId xmlns:p14="http://schemas.microsoft.com/office/powerpoint/2010/main" val="218342200"/>
                  </p:ext>
                </p:extLst>
              </p:nvPr>
            </p:nvGraphicFramePr>
            <p:xfrm>
              <a:off x="94213" y="5039118"/>
              <a:ext cx="1791083" cy="1748546"/>
            </p:xfrm>
            <a:graphic>
              <a:graphicData uri="http://schemas.microsoft.com/office/drawing/2017/model3d">
                <am3d:model3d r:embed="rId3">
                  <am3d:spPr>
                    <a:xfrm>
                      <a:off x="0" y="0"/>
                      <a:ext cx="1791083" cy="174854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4"/>
                  </am3d:raster>
                  <am3d:objViewport viewportSz="29498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6B195E40-3AD6-A7C2-DFCB-D9701DD0C40D}"/>
                  </a:ext>
                </a:extLst>
              </p:cNvPr>
              <p:cNvPicPr>
                <a:picLocks noGrp="1" noRot="1" noChangeAspect="1" noMove="1" noResize="1" noEditPoints="1" noAdjustHandles="1" noChangeArrowheads="1" noChangeShapeType="1" noCrop="1"/>
              </p:cNvPicPr>
              <p:nvPr/>
            </p:nvPicPr>
            <p:blipFill>
              <a:blip r:embed="rId4"/>
              <a:stretch>
                <a:fillRect/>
              </a:stretch>
            </p:blipFill>
            <p:spPr>
              <a:xfrm>
                <a:off x="94213" y="5039118"/>
                <a:ext cx="1791083" cy="1748546"/>
              </a:xfrm>
              <a:prstGeom prst="rect">
                <a:avLst/>
              </a:prstGeom>
            </p:spPr>
          </p:pic>
        </mc:Fallback>
      </mc:AlternateContent>
      <p:sp>
        <p:nvSpPr>
          <p:cNvPr id="12" name="CasellaDiTesto 11">
            <a:extLst>
              <a:ext uri="{FF2B5EF4-FFF2-40B4-BE49-F238E27FC236}">
                <a16:creationId xmlns:a16="http://schemas.microsoft.com/office/drawing/2014/main" id="{589E6AB7-5A18-9D78-4D2A-6A6C08E57ACF}"/>
              </a:ext>
            </a:extLst>
          </p:cNvPr>
          <p:cNvSpPr txBox="1"/>
          <p:nvPr/>
        </p:nvSpPr>
        <p:spPr>
          <a:xfrm>
            <a:off x="7695571" y="1064273"/>
            <a:ext cx="3913304" cy="2708283"/>
          </a:xfrm>
          <a:prstGeom prst="rect">
            <a:avLst/>
          </a:prstGeom>
          <a:solidFill>
            <a:srgbClr val="000000">
              <a:alpha val="69804"/>
            </a:srgbClr>
          </a:solidFill>
        </p:spPr>
        <p:txBody>
          <a:bodyPr wrap="square">
            <a:spAutoFit/>
          </a:bodyPr>
          <a:lstStyle/>
          <a:p>
            <a:r>
              <a:rPr lang="it-IT" sz="1100" b="0" dirty="0" err="1">
                <a:solidFill>
                  <a:srgbClr val="569CD6"/>
                </a:solidFill>
                <a:effectLst/>
                <a:latin typeface="Consolas" panose="020B0609020204030204" pitchFamily="49" charset="0"/>
              </a:rPr>
              <a:t>int</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nearestVoltSonda</a:t>
            </a:r>
            <a:r>
              <a:rPr lang="it-IT" sz="1100" b="0" dirty="0">
                <a:solidFill>
                  <a:srgbClr val="D4D4D4"/>
                </a:solidFill>
                <a:effectLst/>
                <a:latin typeface="Consolas" panose="020B0609020204030204" pitchFamily="49" charset="0"/>
              </a:rPr>
              <a:t>(</a:t>
            </a:r>
            <a:r>
              <a:rPr lang="it-IT" sz="1100" b="0" dirty="0">
                <a:solidFill>
                  <a:srgbClr val="569CD6"/>
                </a:solidFill>
                <a:effectLst/>
                <a:latin typeface="Consolas" panose="020B0609020204030204" pitchFamily="49" charset="0"/>
              </a:rPr>
              <a:t>double</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voltage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int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a:t>
            </a:r>
            <a:r>
              <a:rPr lang="it-IT" sz="1100" b="0" dirty="0" err="1">
                <a:solidFill>
                  <a:srgbClr val="D4D4D4"/>
                </a:solidFill>
                <a:effectLst/>
                <a:latin typeface="Consolas" panose="020B0609020204030204" pitchFamily="49" charset="0"/>
              </a:rPr>
              <a:t>,</a:t>
            </a:r>
            <a:r>
              <a:rPr lang="it-IT" sz="1100" b="0" dirty="0" err="1">
                <a:solidFill>
                  <a:srgbClr val="569CD6"/>
                </a:solidFill>
                <a:effectLst/>
                <a:latin typeface="Consolas" panose="020B0609020204030204" pitchFamily="49" charset="0"/>
              </a:rPr>
              <a:t>near</a:t>
            </a:r>
            <a:r>
              <a:rPr lang="it-IT" sz="1100" b="0" dirty="0">
                <a:solidFill>
                  <a:srgbClr val="D4D4D4"/>
                </a:solidFill>
                <a:effectLst/>
                <a:latin typeface="Consolas" panose="020B0609020204030204" pitchFamily="49" charset="0"/>
              </a:rPr>
              <a:t> = </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569CD6"/>
                </a:solidFill>
                <a:effectLst/>
                <a:latin typeface="Consolas" panose="020B0609020204030204" pitchFamily="49" charset="0"/>
              </a:rPr>
              <a:t>double</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 = -</a:t>
            </a:r>
            <a:r>
              <a:rPr lang="it-IT" sz="1100" b="0" dirty="0">
                <a:solidFill>
                  <a:srgbClr val="B5CEA8"/>
                </a:solidFill>
                <a:effectLst/>
                <a:latin typeface="Consolas" panose="020B0609020204030204" pitchFamily="49" charset="0"/>
              </a:rPr>
              <a:t>1</a:t>
            </a:r>
            <a:r>
              <a:rPr lang="it-IT" sz="1100" b="0" dirty="0">
                <a:solidFill>
                  <a:srgbClr val="D4D4D4"/>
                </a:solidFill>
                <a:effectLst/>
                <a:latin typeface="Consolas" panose="020B0609020204030204" pitchFamily="49" charset="0"/>
              </a:rPr>
              <a:t>;</a:t>
            </a:r>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 = </a:t>
            </a:r>
            <a:r>
              <a:rPr lang="it-IT" sz="1100" b="0" dirty="0" err="1">
                <a:solidFill>
                  <a:srgbClr val="9CDCFE"/>
                </a:solidFill>
                <a:effectLst/>
                <a:latin typeface="Consolas" panose="020B0609020204030204" pitchFamily="49" charset="0"/>
              </a:rPr>
              <a:t>voltage</a:t>
            </a:r>
            <a:r>
              <a:rPr lang="it-IT" sz="1100" b="0" dirty="0">
                <a:solidFill>
                  <a:srgbClr val="D4D4D4"/>
                </a:solidFill>
                <a:effectLst/>
                <a:latin typeface="Consolas" panose="020B0609020204030204" pitchFamily="49" charset="0"/>
              </a:rPr>
              <a:t> - </a:t>
            </a:r>
            <a:r>
              <a:rPr lang="it-IT" sz="1100" b="0" dirty="0" err="1">
                <a:solidFill>
                  <a:srgbClr val="9CDCFE"/>
                </a:solidFill>
                <a:effectLst/>
                <a:latin typeface="Consolas" panose="020B0609020204030204" pitchFamily="49" charset="0"/>
              </a:rPr>
              <a:t>validVoltSonda</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if</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&lt;</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 = -</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a:t>
            </a:r>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a:solidFill>
                  <a:srgbClr val="C586C0"/>
                </a:solidFill>
                <a:effectLst/>
                <a:latin typeface="Consolas" panose="020B0609020204030204" pitchFamily="49" charset="0"/>
              </a:rPr>
              <a:t>for</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1</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&lt;</a:t>
            </a:r>
            <a:r>
              <a:rPr lang="it-IT" sz="1100" b="0" dirty="0" err="1">
                <a:solidFill>
                  <a:srgbClr val="569CD6"/>
                </a:solidFill>
                <a:effectLst/>
                <a:latin typeface="Consolas" panose="020B0609020204030204" pitchFamily="49" charset="0"/>
              </a:rPr>
              <a:t>NUM_VOLT</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569CD6"/>
                </a:solidFill>
                <a:effectLst/>
                <a:latin typeface="Consolas" panose="020B0609020204030204" pitchFamily="49" charset="0"/>
              </a:rPr>
              <a:t>double</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 = </a:t>
            </a:r>
            <a:r>
              <a:rPr lang="it-IT" sz="1100" b="0" dirty="0" err="1">
                <a:solidFill>
                  <a:srgbClr val="9CDCFE"/>
                </a:solidFill>
                <a:effectLst/>
                <a:latin typeface="Consolas" panose="020B0609020204030204" pitchFamily="49" charset="0"/>
              </a:rPr>
              <a:t>voltage</a:t>
            </a:r>
            <a:r>
              <a:rPr lang="it-IT" sz="1100" b="0" dirty="0">
                <a:solidFill>
                  <a:srgbClr val="D4D4D4"/>
                </a:solidFill>
                <a:effectLst/>
                <a:latin typeface="Consolas" panose="020B0609020204030204" pitchFamily="49" charset="0"/>
              </a:rPr>
              <a:t> - </a:t>
            </a:r>
            <a:r>
              <a:rPr lang="it-IT" sz="1100" b="0" dirty="0" err="1">
                <a:solidFill>
                  <a:srgbClr val="9CDCFE"/>
                </a:solidFill>
                <a:effectLst/>
                <a:latin typeface="Consolas" panose="020B0609020204030204" pitchFamily="49" charset="0"/>
              </a:rPr>
              <a:t>validVoltSonda</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if</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&lt;</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 = -</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a:t>
            </a:r>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if</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&gt;</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diff</a:t>
            </a:r>
            <a:r>
              <a:rPr lang="it-IT" sz="1100" b="0" dirty="0">
                <a:solidFill>
                  <a:srgbClr val="D4D4D4"/>
                </a:solidFill>
                <a:effectLst/>
                <a:latin typeface="Consolas" panose="020B0609020204030204" pitchFamily="49" charset="0"/>
              </a:rPr>
              <a:t> = </a:t>
            </a:r>
            <a:r>
              <a:rPr lang="it-IT" sz="1100" b="0" dirty="0">
                <a:solidFill>
                  <a:srgbClr val="9CDCFE"/>
                </a:solidFill>
                <a:effectLst/>
                <a:latin typeface="Consolas" panose="020B0609020204030204" pitchFamily="49" charset="0"/>
              </a:rPr>
              <a:t>d</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near</a:t>
            </a:r>
            <a:r>
              <a:rPr lang="it-IT" sz="1100" b="0" dirty="0">
                <a:solidFill>
                  <a:srgbClr val="D4D4D4"/>
                </a:solidFill>
                <a:effectLst/>
                <a:latin typeface="Consolas" panose="020B0609020204030204" pitchFamily="49" charset="0"/>
              </a:rPr>
              <a:t> = i;</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return</a:t>
            </a:r>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near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p:txBody>
      </p:sp>
      <p:sp>
        <p:nvSpPr>
          <p:cNvPr id="5" name="CasellaDiTesto 4">
            <a:extLst>
              <a:ext uri="{FF2B5EF4-FFF2-40B4-BE49-F238E27FC236}">
                <a16:creationId xmlns:a16="http://schemas.microsoft.com/office/drawing/2014/main" id="{44A0F193-94CE-1866-3717-E7BC0C06D6F9}"/>
              </a:ext>
            </a:extLst>
          </p:cNvPr>
          <p:cNvSpPr txBox="1"/>
          <p:nvPr/>
        </p:nvSpPr>
        <p:spPr>
          <a:xfrm>
            <a:off x="-42489" y="-28333"/>
            <a:ext cx="6138490" cy="769441"/>
          </a:xfrm>
          <a:prstGeom prst="rect">
            <a:avLst/>
          </a:prstGeom>
          <a:noFill/>
        </p:spPr>
        <p:txBody>
          <a:bodyPr wrap="square" rtlCol="0">
            <a:spAutoFit/>
          </a:bodyPr>
          <a:lstStyle/>
          <a:p>
            <a:pPr algn="ctr"/>
            <a:r>
              <a:rPr lang="it-IT" sz="4400" b="1" dirty="0">
                <a:ln>
                  <a:solidFill>
                    <a:schemeClr val="tx1"/>
                  </a:solidFill>
                </a:ln>
                <a:solidFill>
                  <a:srgbClr val="FF0000"/>
                </a:solidFill>
              </a:rPr>
              <a:t>SW </a:t>
            </a:r>
            <a:r>
              <a:rPr lang="it-IT" sz="4400" b="1" dirty="0" err="1">
                <a:ln>
                  <a:solidFill>
                    <a:schemeClr val="tx1"/>
                  </a:solidFill>
                </a:ln>
                <a:solidFill>
                  <a:srgbClr val="FF0000"/>
                </a:solidFill>
              </a:rPr>
              <a:t>architecture</a:t>
            </a:r>
            <a:r>
              <a:rPr lang="it-IT" sz="4400" b="1" dirty="0">
                <a:ln>
                  <a:solidFill>
                    <a:schemeClr val="tx1"/>
                  </a:solidFill>
                </a:ln>
                <a:solidFill>
                  <a:srgbClr val="FF0000"/>
                </a:solidFill>
              </a:rPr>
              <a:t> - </a:t>
            </a:r>
            <a:r>
              <a:rPr lang="it-IT" sz="3200" b="1" dirty="0" err="1">
                <a:ln>
                  <a:solidFill>
                    <a:schemeClr val="tx1"/>
                  </a:solidFill>
                </a:ln>
                <a:solidFill>
                  <a:srgbClr val="FF0000"/>
                </a:solidFill>
              </a:rPr>
              <a:t>algorithms</a:t>
            </a:r>
            <a:r>
              <a:rPr lang="it-IT" sz="4400" b="1" dirty="0">
                <a:ln>
                  <a:solidFill>
                    <a:schemeClr val="tx1"/>
                  </a:solidFill>
                </a:ln>
                <a:solidFill>
                  <a:srgbClr val="FF0000"/>
                </a:solidFill>
              </a:rPr>
              <a:t> </a:t>
            </a:r>
          </a:p>
        </p:txBody>
      </p:sp>
      <p:pic>
        <p:nvPicPr>
          <p:cNvPr id="5692" name="Elemento grafico 5691">
            <a:extLst>
              <a:ext uri="{FF2B5EF4-FFF2-40B4-BE49-F238E27FC236}">
                <a16:creationId xmlns:a16="http://schemas.microsoft.com/office/drawing/2014/main" id="{B05C675D-5FB4-6A8B-1AD2-9768B55D08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8986" y="3907688"/>
            <a:ext cx="10774027" cy="2801493"/>
          </a:xfrm>
          <a:prstGeom prst="rect">
            <a:avLst/>
          </a:prstGeom>
        </p:spPr>
      </p:pic>
      <p:sp>
        <p:nvSpPr>
          <p:cNvPr id="5695" name="CasellaDiTesto 5694">
            <a:extLst>
              <a:ext uri="{FF2B5EF4-FFF2-40B4-BE49-F238E27FC236}">
                <a16:creationId xmlns:a16="http://schemas.microsoft.com/office/drawing/2014/main" id="{D742C59A-67F3-DF49-30DF-BDDE31C6A51C}"/>
              </a:ext>
            </a:extLst>
          </p:cNvPr>
          <p:cNvSpPr txBox="1"/>
          <p:nvPr/>
        </p:nvSpPr>
        <p:spPr>
          <a:xfrm>
            <a:off x="8148827" y="4102429"/>
            <a:ext cx="1976873" cy="461665"/>
          </a:xfrm>
          <a:prstGeom prst="rect">
            <a:avLst/>
          </a:prstGeom>
          <a:noFill/>
          <a:ln>
            <a:noFill/>
          </a:ln>
        </p:spPr>
        <p:txBody>
          <a:bodyPr wrap="square" rtlCol="0">
            <a:spAutoFit/>
          </a:bodyPr>
          <a:lstStyle/>
          <a:p>
            <a:r>
              <a:rPr lang="it-IT" sz="2400" b="1" dirty="0" err="1">
                <a:ln>
                  <a:solidFill>
                    <a:srgbClr val="007660"/>
                  </a:solidFill>
                </a:ln>
                <a:solidFill>
                  <a:srgbClr val="D54D5E"/>
                </a:solidFill>
              </a:rPr>
              <a:t>Decision</a:t>
            </a:r>
            <a:r>
              <a:rPr lang="it-IT" sz="2400" b="1" dirty="0">
                <a:ln>
                  <a:solidFill>
                    <a:srgbClr val="007660"/>
                  </a:solidFill>
                </a:ln>
                <a:solidFill>
                  <a:srgbClr val="D54D5E"/>
                </a:solidFill>
              </a:rPr>
              <a:t> </a:t>
            </a:r>
            <a:r>
              <a:rPr lang="it-IT" sz="2400" b="1" dirty="0" err="1">
                <a:ln>
                  <a:solidFill>
                    <a:srgbClr val="007660"/>
                  </a:solidFill>
                </a:ln>
                <a:solidFill>
                  <a:srgbClr val="D54D5E"/>
                </a:solidFill>
              </a:rPr>
              <a:t>tree</a:t>
            </a:r>
            <a:endParaRPr lang="it-IT" b="1" dirty="0">
              <a:ln>
                <a:solidFill>
                  <a:srgbClr val="007660"/>
                </a:solidFill>
              </a:ln>
              <a:solidFill>
                <a:srgbClr val="D54D5E"/>
              </a:solidFill>
            </a:endParaRPr>
          </a:p>
        </p:txBody>
      </p:sp>
      <p:pic>
        <p:nvPicPr>
          <p:cNvPr id="3" name="Immagine 2">
            <a:extLst>
              <a:ext uri="{FF2B5EF4-FFF2-40B4-BE49-F238E27FC236}">
                <a16:creationId xmlns:a16="http://schemas.microsoft.com/office/drawing/2014/main" id="{7099758B-6454-9719-583E-1EED5EC0679F}"/>
              </a:ext>
            </a:extLst>
          </p:cNvPr>
          <p:cNvPicPr>
            <a:picLocks noChangeAspect="1"/>
          </p:cNvPicPr>
          <p:nvPr/>
        </p:nvPicPr>
        <p:blipFill rotWithShape="1">
          <a:blip r:embed="rId7">
            <a:extLst>
              <a:ext uri="{28A0092B-C50C-407E-A947-70E740481C1C}">
                <a14:useLocalDpi xmlns:a14="http://schemas.microsoft.com/office/drawing/2010/main" val="0"/>
              </a:ext>
            </a:extLst>
          </a:blip>
          <a:srcRect l="26318" t="19456" r="24261" b="11978"/>
          <a:stretch/>
        </p:blipFill>
        <p:spPr>
          <a:xfrm>
            <a:off x="715553" y="3911248"/>
            <a:ext cx="2166153" cy="1507303"/>
          </a:xfrm>
          <a:prstGeom prst="rect">
            <a:avLst/>
          </a:prstGeom>
        </p:spPr>
      </p:pic>
      <p:pic>
        <p:nvPicPr>
          <p:cNvPr id="7" name="Immagine 6">
            <a:extLst>
              <a:ext uri="{FF2B5EF4-FFF2-40B4-BE49-F238E27FC236}">
                <a16:creationId xmlns:a16="http://schemas.microsoft.com/office/drawing/2014/main" id="{7E3FC8DE-9390-A2D3-9294-60A0CB0FD9AE}"/>
              </a:ext>
            </a:extLst>
          </p:cNvPr>
          <p:cNvPicPr>
            <a:picLocks noChangeAspect="1"/>
          </p:cNvPicPr>
          <p:nvPr/>
        </p:nvPicPr>
        <p:blipFill>
          <a:blip r:embed="rId8"/>
          <a:stretch>
            <a:fillRect/>
          </a:stretch>
        </p:blipFill>
        <p:spPr>
          <a:xfrm>
            <a:off x="583125" y="1387439"/>
            <a:ext cx="7040957" cy="463875"/>
          </a:xfrm>
          <a:prstGeom prst="rect">
            <a:avLst/>
          </a:prstGeom>
        </p:spPr>
      </p:pic>
      <p:sp>
        <p:nvSpPr>
          <p:cNvPr id="8" name="CasellaDiTesto 7">
            <a:extLst>
              <a:ext uri="{FF2B5EF4-FFF2-40B4-BE49-F238E27FC236}">
                <a16:creationId xmlns:a16="http://schemas.microsoft.com/office/drawing/2014/main" id="{0DBECFCA-32A4-DFB2-1B2D-D5F7E34D3E6F}"/>
              </a:ext>
            </a:extLst>
          </p:cNvPr>
          <p:cNvSpPr txBox="1"/>
          <p:nvPr/>
        </p:nvSpPr>
        <p:spPr>
          <a:xfrm>
            <a:off x="4429962" y="3261357"/>
            <a:ext cx="3030619" cy="646331"/>
          </a:xfrm>
          <a:prstGeom prst="rect">
            <a:avLst/>
          </a:prstGeom>
          <a:noFill/>
          <a:ln>
            <a:noFill/>
          </a:ln>
        </p:spPr>
        <p:txBody>
          <a:bodyPr wrap="square" rtlCol="0">
            <a:spAutoFit/>
          </a:bodyPr>
          <a:lstStyle/>
          <a:p>
            <a:r>
              <a:rPr lang="it-IT" sz="3600" b="1" dirty="0" err="1">
                <a:ln>
                  <a:solidFill>
                    <a:srgbClr val="9B00C0"/>
                  </a:solidFill>
                </a:ln>
                <a:solidFill>
                  <a:srgbClr val="11E911"/>
                </a:solidFill>
              </a:rPr>
              <a:t>accelerometer</a:t>
            </a:r>
            <a:endParaRPr lang="it-IT" b="1" dirty="0">
              <a:ln>
                <a:solidFill>
                  <a:srgbClr val="9B00C0"/>
                </a:solidFill>
              </a:ln>
              <a:solidFill>
                <a:srgbClr val="11E911"/>
              </a:solidFill>
            </a:endParaRPr>
          </a:p>
        </p:txBody>
      </p:sp>
      <p:sp>
        <p:nvSpPr>
          <p:cNvPr id="9" name="CasellaDiTesto 8">
            <a:extLst>
              <a:ext uri="{FF2B5EF4-FFF2-40B4-BE49-F238E27FC236}">
                <a16:creationId xmlns:a16="http://schemas.microsoft.com/office/drawing/2014/main" id="{A9C843FC-779B-C7CF-5484-06AC093D2F23}"/>
              </a:ext>
            </a:extLst>
          </p:cNvPr>
          <p:cNvSpPr txBox="1"/>
          <p:nvPr/>
        </p:nvSpPr>
        <p:spPr>
          <a:xfrm>
            <a:off x="5246786" y="741108"/>
            <a:ext cx="1396975"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sonda</a:t>
            </a:r>
            <a:endParaRPr lang="it-IT" b="1" dirty="0">
              <a:ln>
                <a:solidFill>
                  <a:srgbClr val="9B00C0"/>
                </a:solidFill>
              </a:ln>
              <a:solidFill>
                <a:srgbClr val="11E911"/>
              </a:solidFill>
            </a:endParaRPr>
          </a:p>
        </p:txBody>
      </p:sp>
      <p:sp>
        <p:nvSpPr>
          <p:cNvPr id="10" name="CasellaDiTesto 9">
            <a:extLst>
              <a:ext uri="{FF2B5EF4-FFF2-40B4-BE49-F238E27FC236}">
                <a16:creationId xmlns:a16="http://schemas.microsoft.com/office/drawing/2014/main" id="{89CF3CE2-0248-AA5A-7042-7778EB314B8B}"/>
              </a:ext>
            </a:extLst>
          </p:cNvPr>
          <p:cNvSpPr txBox="1"/>
          <p:nvPr/>
        </p:nvSpPr>
        <p:spPr>
          <a:xfrm>
            <a:off x="5556832" y="1933536"/>
            <a:ext cx="776881" cy="461665"/>
          </a:xfrm>
          <a:prstGeom prst="rect">
            <a:avLst/>
          </a:prstGeom>
          <a:noFill/>
          <a:ln>
            <a:noFill/>
          </a:ln>
        </p:spPr>
        <p:txBody>
          <a:bodyPr wrap="square" rtlCol="0">
            <a:spAutoFit/>
          </a:bodyPr>
          <a:lstStyle/>
          <a:p>
            <a:r>
              <a:rPr lang="it-IT" sz="2400" b="1" dirty="0">
                <a:ln>
                  <a:solidFill>
                    <a:srgbClr val="007660"/>
                  </a:solidFill>
                </a:ln>
                <a:solidFill>
                  <a:srgbClr val="D54D5E"/>
                </a:solidFill>
              </a:rPr>
              <a:t>KNN</a:t>
            </a:r>
            <a:endParaRPr lang="it-IT" b="1" dirty="0">
              <a:ln>
                <a:solidFill>
                  <a:srgbClr val="007660"/>
                </a:solidFill>
              </a:ln>
              <a:solidFill>
                <a:srgbClr val="D54D5E"/>
              </a:solidFill>
            </a:endParaRPr>
          </a:p>
        </p:txBody>
      </p:sp>
      <p:pic>
        <p:nvPicPr>
          <p:cNvPr id="6" name="Immagine 5">
            <a:extLst>
              <a:ext uri="{FF2B5EF4-FFF2-40B4-BE49-F238E27FC236}">
                <a16:creationId xmlns:a16="http://schemas.microsoft.com/office/drawing/2014/main" id="{0E4DC562-2C8D-09E9-9101-82116F9AF47A}"/>
              </a:ext>
            </a:extLst>
          </p:cNvPr>
          <p:cNvPicPr>
            <a:picLocks noChangeAspect="1"/>
          </p:cNvPicPr>
          <p:nvPr/>
        </p:nvPicPr>
        <p:blipFill rotWithShape="1">
          <a:blip r:embed="rId9">
            <a:extLst>
              <a:ext uri="{28A0092B-C50C-407E-A947-70E740481C1C}">
                <a14:useLocalDpi xmlns:a14="http://schemas.microsoft.com/office/drawing/2010/main" val="0"/>
              </a:ext>
            </a:extLst>
          </a:blip>
          <a:srcRect l="31638" t="16613" r="32283" b="26415"/>
          <a:stretch/>
        </p:blipFill>
        <p:spPr>
          <a:xfrm>
            <a:off x="708986" y="3907688"/>
            <a:ext cx="2107887" cy="1669430"/>
          </a:xfrm>
          <a:prstGeom prst="rect">
            <a:avLst/>
          </a:prstGeom>
        </p:spPr>
      </p:pic>
      <p:pic>
        <p:nvPicPr>
          <p:cNvPr id="11" name="Picture 2">
            <a:extLst>
              <a:ext uri="{FF2B5EF4-FFF2-40B4-BE49-F238E27FC236}">
                <a16:creationId xmlns:a16="http://schemas.microsoft.com/office/drawing/2014/main" id="{2F82EAFD-6B91-F0EF-83BD-FE4E0D962B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263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B4B26D5E-49A7-6209-3D8C-93ACA2C97553}"/>
              </a:ext>
            </a:extLst>
          </p:cNvPr>
          <p:cNvSpPr/>
          <p:nvPr/>
        </p:nvSpPr>
        <p:spPr>
          <a:xfrm>
            <a:off x="6739093" y="916912"/>
            <a:ext cx="4076281" cy="5024176"/>
          </a:xfrm>
          <a:prstGeom prst="rect">
            <a:avLst/>
          </a:prstGeom>
          <a:solidFill>
            <a:srgbClr val="11E911">
              <a:alpha val="3019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4F2B7962-CDF8-E477-DEB0-84FEFD22288A}"/>
              </a:ext>
            </a:extLst>
          </p:cNvPr>
          <p:cNvSpPr/>
          <p:nvPr/>
        </p:nvSpPr>
        <p:spPr>
          <a:xfrm>
            <a:off x="1867806" y="916912"/>
            <a:ext cx="4076281" cy="5024176"/>
          </a:xfrm>
          <a:prstGeom prst="rect">
            <a:avLst/>
          </a:prstGeom>
          <a:solidFill>
            <a:srgbClr val="11E911">
              <a:alpha val="3019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44A0F193-94CE-1866-3717-E7BC0C06D6F9}"/>
              </a:ext>
            </a:extLst>
          </p:cNvPr>
          <p:cNvSpPr txBox="1"/>
          <p:nvPr/>
        </p:nvSpPr>
        <p:spPr>
          <a:xfrm>
            <a:off x="0" y="18417"/>
            <a:ext cx="2484238" cy="769441"/>
          </a:xfrm>
          <a:prstGeom prst="rect">
            <a:avLst/>
          </a:prstGeom>
          <a:noFill/>
        </p:spPr>
        <p:txBody>
          <a:bodyPr wrap="square" rtlCol="0">
            <a:spAutoFit/>
          </a:bodyPr>
          <a:lstStyle/>
          <a:p>
            <a:pPr algn="ctr"/>
            <a:r>
              <a:rPr lang="it-IT" sz="4400" b="1" dirty="0">
                <a:ln>
                  <a:solidFill>
                    <a:schemeClr val="tx1"/>
                  </a:solidFill>
                </a:ln>
                <a:solidFill>
                  <a:srgbClr val="FF0000"/>
                </a:solidFill>
              </a:rPr>
              <a:t>TESTING</a:t>
            </a:r>
          </a:p>
        </p:txBody>
      </p:sp>
      <p:pic>
        <p:nvPicPr>
          <p:cNvPr id="6" name="Immagine 5">
            <a:extLst>
              <a:ext uri="{FF2B5EF4-FFF2-40B4-BE49-F238E27FC236}">
                <a16:creationId xmlns:a16="http://schemas.microsoft.com/office/drawing/2014/main" id="{3D46D4BE-E62F-27C5-40E6-9E86C6E004F3}"/>
              </a:ext>
            </a:extLst>
          </p:cNvPr>
          <p:cNvPicPr>
            <a:picLocks noChangeAspect="1"/>
          </p:cNvPicPr>
          <p:nvPr/>
        </p:nvPicPr>
        <p:blipFill>
          <a:blip r:embed="rId3"/>
          <a:stretch>
            <a:fillRect/>
          </a:stretch>
        </p:blipFill>
        <p:spPr>
          <a:xfrm>
            <a:off x="2912070" y="2317654"/>
            <a:ext cx="1981477" cy="2674031"/>
          </a:xfrm>
          <a:prstGeom prst="rect">
            <a:avLst/>
          </a:prstGeom>
        </p:spPr>
      </p:pic>
      <p:pic>
        <p:nvPicPr>
          <p:cNvPr id="12" name="Immagine 11">
            <a:extLst>
              <a:ext uri="{FF2B5EF4-FFF2-40B4-BE49-F238E27FC236}">
                <a16:creationId xmlns:a16="http://schemas.microsoft.com/office/drawing/2014/main" id="{116ABE5C-2B0C-8488-C830-4E0A63F68D03}"/>
              </a:ext>
            </a:extLst>
          </p:cNvPr>
          <p:cNvPicPr>
            <a:picLocks noChangeAspect="1"/>
          </p:cNvPicPr>
          <p:nvPr/>
        </p:nvPicPr>
        <p:blipFill>
          <a:blip r:embed="rId4"/>
          <a:stretch>
            <a:fillRect/>
          </a:stretch>
        </p:blipFill>
        <p:spPr>
          <a:xfrm>
            <a:off x="8772225" y="2516457"/>
            <a:ext cx="1743391" cy="2072145"/>
          </a:xfrm>
          <a:prstGeom prst="rect">
            <a:avLst/>
          </a:prstGeom>
        </p:spPr>
      </p:pic>
      <p:pic>
        <p:nvPicPr>
          <p:cNvPr id="14" name="Immagine 13">
            <a:extLst>
              <a:ext uri="{FF2B5EF4-FFF2-40B4-BE49-F238E27FC236}">
                <a16:creationId xmlns:a16="http://schemas.microsoft.com/office/drawing/2014/main" id="{A5CD0772-4BEE-FBCE-723E-B084BC3AFF6C}"/>
              </a:ext>
            </a:extLst>
          </p:cNvPr>
          <p:cNvPicPr>
            <a:picLocks noChangeAspect="1"/>
          </p:cNvPicPr>
          <p:nvPr/>
        </p:nvPicPr>
        <p:blipFill rotWithShape="1">
          <a:blip r:embed="rId5"/>
          <a:srcRect b="9116"/>
          <a:stretch/>
        </p:blipFill>
        <p:spPr>
          <a:xfrm>
            <a:off x="7058387" y="2393606"/>
            <a:ext cx="1623844" cy="2317846"/>
          </a:xfrm>
          <a:prstGeom prst="rect">
            <a:avLst/>
          </a:prstGeom>
        </p:spPr>
      </p:pic>
      <p:sp>
        <p:nvSpPr>
          <p:cNvPr id="17" name="Rettangolo 16">
            <a:extLst>
              <a:ext uri="{FF2B5EF4-FFF2-40B4-BE49-F238E27FC236}">
                <a16:creationId xmlns:a16="http://schemas.microsoft.com/office/drawing/2014/main" id="{77BA1ECD-5A6E-0E2F-F21C-0C798AAD0716}"/>
              </a:ext>
            </a:extLst>
          </p:cNvPr>
          <p:cNvSpPr/>
          <p:nvPr/>
        </p:nvSpPr>
        <p:spPr>
          <a:xfrm>
            <a:off x="2501307" y="1069312"/>
            <a:ext cx="2809277" cy="721807"/>
          </a:xfrm>
          <a:prstGeom prst="rect">
            <a:avLst/>
          </a:prstGeom>
          <a:solidFill>
            <a:srgbClr val="11E911">
              <a:alpha val="3019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DRIVERS</a:t>
            </a:r>
          </a:p>
        </p:txBody>
      </p:sp>
      <p:sp>
        <p:nvSpPr>
          <p:cNvPr id="18" name="Rettangolo 17">
            <a:extLst>
              <a:ext uri="{FF2B5EF4-FFF2-40B4-BE49-F238E27FC236}">
                <a16:creationId xmlns:a16="http://schemas.microsoft.com/office/drawing/2014/main" id="{4BAAB22F-754F-A5A7-81D9-145097F35D4A}"/>
              </a:ext>
            </a:extLst>
          </p:cNvPr>
          <p:cNvSpPr/>
          <p:nvPr/>
        </p:nvSpPr>
        <p:spPr>
          <a:xfrm>
            <a:off x="7277593" y="1049605"/>
            <a:ext cx="2809277" cy="721807"/>
          </a:xfrm>
          <a:prstGeom prst="rect">
            <a:avLst/>
          </a:prstGeom>
          <a:solidFill>
            <a:srgbClr val="11E911">
              <a:alpha val="3019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OTHERS</a:t>
            </a:r>
          </a:p>
        </p:txBody>
      </p:sp>
      <p:sp>
        <p:nvSpPr>
          <p:cNvPr id="3" name="CasellaDiTesto 2">
            <a:extLst>
              <a:ext uri="{FF2B5EF4-FFF2-40B4-BE49-F238E27FC236}">
                <a16:creationId xmlns:a16="http://schemas.microsoft.com/office/drawing/2014/main" id="{5A238325-2755-8BD2-2F06-896DCFE5B39A}"/>
              </a:ext>
            </a:extLst>
          </p:cNvPr>
          <p:cNvSpPr txBox="1"/>
          <p:nvPr/>
        </p:nvSpPr>
        <p:spPr>
          <a:xfrm>
            <a:off x="0" y="6602998"/>
            <a:ext cx="1626577" cy="184666"/>
          </a:xfrm>
          <a:prstGeom prst="rect">
            <a:avLst/>
          </a:prstGeom>
          <a:noFill/>
        </p:spPr>
        <p:txBody>
          <a:bodyPr wrap="square" rtlCol="0">
            <a:spAutoFit/>
          </a:bodyPr>
          <a:lstStyle/>
          <a:p>
            <a:r>
              <a:rPr lang="it-IT" sz="300" dirty="0"/>
              <a:t>L’hardware è stato testato in modo intensivo nelle sue feature di sicurezza effettuando diversi corti e cavi connessi al contrario </a:t>
            </a:r>
          </a:p>
        </p:txBody>
      </p:sp>
      <p:pic>
        <p:nvPicPr>
          <p:cNvPr id="7" name="Picture 2">
            <a:extLst>
              <a:ext uri="{FF2B5EF4-FFF2-40B4-BE49-F238E27FC236}">
                <a16:creationId xmlns:a16="http://schemas.microsoft.com/office/drawing/2014/main" id="{B22A113E-F773-9ACA-1ACD-220E7474C2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E7C9B94E-09D1-73D5-58B9-400E6FDDC559}"/>
                  </a:ext>
                </a:extLst>
              </p:cNvPr>
              <p:cNvGraphicFramePr>
                <a:graphicFrameLocks noChangeAspect="1"/>
              </p:cNvGraphicFramePr>
              <p:nvPr>
                <p:extLst>
                  <p:ext uri="{D42A27DB-BD31-4B8C-83A1-F6EECF244321}">
                    <p14:modId xmlns:p14="http://schemas.microsoft.com/office/powerpoint/2010/main" val="218342200"/>
                  </p:ext>
                </p:extLst>
              </p:nvPr>
            </p:nvGraphicFramePr>
            <p:xfrm>
              <a:off x="94213" y="5039118"/>
              <a:ext cx="1791083" cy="1748546"/>
            </p:xfrm>
            <a:graphic>
              <a:graphicData uri="http://schemas.microsoft.com/office/drawing/2017/model3d">
                <am3d:model3d r:embed="rId7">
                  <am3d:spPr>
                    <a:xfrm>
                      <a:off x="0" y="0"/>
                      <a:ext cx="1791083" cy="174854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8"/>
                  </am3d:raster>
                  <am3d:objViewport viewportSz="29498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E7C9B94E-09D1-73D5-58B9-400E6FDDC559}"/>
                  </a:ext>
                </a:extLst>
              </p:cNvPr>
              <p:cNvPicPr>
                <a:picLocks noGrp="1" noRot="1" noChangeAspect="1" noMove="1" noResize="1" noEditPoints="1" noAdjustHandles="1" noChangeArrowheads="1" noChangeShapeType="1" noCrop="1"/>
              </p:cNvPicPr>
              <p:nvPr/>
            </p:nvPicPr>
            <p:blipFill>
              <a:blip r:embed="rId8"/>
              <a:stretch>
                <a:fillRect/>
              </a:stretch>
            </p:blipFill>
            <p:spPr>
              <a:xfrm>
                <a:off x="94213" y="5039118"/>
                <a:ext cx="1791083" cy="1748546"/>
              </a:xfrm>
              <a:prstGeom prst="rect">
                <a:avLst/>
              </a:prstGeom>
            </p:spPr>
          </p:pic>
        </mc:Fallback>
      </mc:AlternateContent>
    </p:spTree>
    <p:extLst>
      <p:ext uri="{BB962C8B-B14F-4D97-AF65-F5344CB8AC3E}">
        <p14:creationId xmlns:p14="http://schemas.microsoft.com/office/powerpoint/2010/main" val="2842211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Modello 3D 5">
                <a:extLst>
                  <a:ext uri="{FF2B5EF4-FFF2-40B4-BE49-F238E27FC236}">
                    <a16:creationId xmlns:a16="http://schemas.microsoft.com/office/drawing/2014/main" id="{A34E1378-FC75-BCBD-E062-F62142B0E0EC}"/>
                  </a:ext>
                </a:extLst>
              </p:cNvPr>
              <p:cNvGraphicFramePr>
                <a:graphicFrameLocks noChangeAspect="1"/>
              </p:cNvGraphicFramePr>
              <p:nvPr>
                <p:extLst>
                  <p:ext uri="{D42A27DB-BD31-4B8C-83A1-F6EECF244321}">
                    <p14:modId xmlns:p14="http://schemas.microsoft.com/office/powerpoint/2010/main" val="3572179878"/>
                  </p:ext>
                </p:extLst>
              </p:nvPr>
            </p:nvGraphicFramePr>
            <p:xfrm>
              <a:off x="6380704" y="798809"/>
              <a:ext cx="5595300" cy="5462416"/>
            </p:xfrm>
            <a:graphic>
              <a:graphicData uri="http://schemas.microsoft.com/office/drawing/2017/model3d">
                <am3d:model3d r:embed="rId3">
                  <am3d:spPr>
                    <a:xfrm>
                      <a:off x="0" y="0"/>
                      <a:ext cx="5595300" cy="546241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4"/>
                  </am3d:raster>
                  <am3d:objViewport viewportSz="92153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lo 3D 5">
                <a:extLst>
                  <a:ext uri="{FF2B5EF4-FFF2-40B4-BE49-F238E27FC236}">
                    <a16:creationId xmlns:a16="http://schemas.microsoft.com/office/drawing/2014/main" id="{A34E1378-FC75-BCBD-E062-F62142B0E0EC}"/>
                  </a:ext>
                </a:extLst>
              </p:cNvPr>
              <p:cNvPicPr>
                <a:picLocks noGrp="1" noRot="1" noChangeAspect="1" noMove="1" noResize="1" noEditPoints="1" noAdjustHandles="1" noChangeArrowheads="1" noChangeShapeType="1" noCrop="1"/>
              </p:cNvPicPr>
              <p:nvPr/>
            </p:nvPicPr>
            <p:blipFill>
              <a:blip r:embed="rId4"/>
              <a:stretch>
                <a:fillRect/>
              </a:stretch>
            </p:blipFill>
            <p:spPr>
              <a:xfrm>
                <a:off x="6380704" y="798809"/>
                <a:ext cx="5595300" cy="5462416"/>
              </a:xfrm>
              <a:prstGeom prst="rect">
                <a:avLst/>
              </a:prstGeom>
            </p:spPr>
          </p:pic>
        </mc:Fallback>
      </mc:AlternateContent>
      <p:sp>
        <p:nvSpPr>
          <p:cNvPr id="3" name="Rettangolo 2">
            <a:extLst>
              <a:ext uri="{FF2B5EF4-FFF2-40B4-BE49-F238E27FC236}">
                <a16:creationId xmlns:a16="http://schemas.microsoft.com/office/drawing/2014/main" id="{B4A24474-BCB2-9D84-98DB-41F6E484F730}"/>
              </a:ext>
            </a:extLst>
          </p:cNvPr>
          <p:cNvSpPr/>
          <p:nvPr/>
        </p:nvSpPr>
        <p:spPr>
          <a:xfrm>
            <a:off x="442128" y="1529860"/>
            <a:ext cx="4873450" cy="1899139"/>
          </a:xfrm>
          <a:prstGeom prst="rect">
            <a:avLst/>
          </a:prstGeom>
          <a:solidFill>
            <a:srgbClr val="11E911">
              <a:alpha val="30196"/>
            </a:srgb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44A0F193-94CE-1866-3717-E7BC0C06D6F9}"/>
              </a:ext>
            </a:extLst>
          </p:cNvPr>
          <p:cNvSpPr txBox="1"/>
          <p:nvPr/>
        </p:nvSpPr>
        <p:spPr>
          <a:xfrm>
            <a:off x="-1" y="18417"/>
            <a:ext cx="3868615" cy="769441"/>
          </a:xfrm>
          <a:prstGeom prst="rect">
            <a:avLst/>
          </a:prstGeom>
          <a:noFill/>
        </p:spPr>
        <p:txBody>
          <a:bodyPr wrap="square" rtlCol="0">
            <a:spAutoFit/>
          </a:bodyPr>
          <a:lstStyle/>
          <a:p>
            <a:pPr algn="ctr"/>
            <a:r>
              <a:rPr lang="it-IT" sz="4400" b="1" dirty="0">
                <a:ln>
                  <a:solidFill>
                    <a:schemeClr val="tx1"/>
                  </a:solidFill>
                </a:ln>
                <a:solidFill>
                  <a:srgbClr val="FF0000"/>
                </a:solidFill>
              </a:rPr>
              <a:t>FUTURE WORK</a:t>
            </a:r>
          </a:p>
        </p:txBody>
      </p:sp>
      <p:sp>
        <p:nvSpPr>
          <p:cNvPr id="2" name="CasellaDiTesto 1">
            <a:extLst>
              <a:ext uri="{FF2B5EF4-FFF2-40B4-BE49-F238E27FC236}">
                <a16:creationId xmlns:a16="http://schemas.microsoft.com/office/drawing/2014/main" id="{036ECF0D-6812-38BE-85CD-1EBF67DD3F61}"/>
              </a:ext>
            </a:extLst>
          </p:cNvPr>
          <p:cNvSpPr txBox="1"/>
          <p:nvPr/>
        </p:nvSpPr>
        <p:spPr>
          <a:xfrm>
            <a:off x="442128" y="1715758"/>
            <a:ext cx="4873450" cy="1477328"/>
          </a:xfrm>
          <a:prstGeom prst="rect">
            <a:avLst/>
          </a:prstGeom>
          <a:noFill/>
        </p:spPr>
        <p:txBody>
          <a:bodyPr wrap="square" rtlCol="0">
            <a:spAutoFit/>
          </a:bodyPr>
          <a:lstStyle/>
          <a:p>
            <a:pPr marL="285750" indent="-285750">
              <a:buFont typeface="Wingdings" panose="05000000000000000000" pitchFamily="2" charset="2"/>
              <a:buChar char="§"/>
            </a:pPr>
            <a:r>
              <a:rPr lang="it-IT" dirty="0" err="1"/>
              <a:t>Add</a:t>
            </a:r>
            <a:r>
              <a:rPr lang="it-IT" dirty="0"/>
              <a:t> a </a:t>
            </a:r>
            <a:r>
              <a:rPr lang="it-IT" dirty="0" err="1"/>
              <a:t>battery</a:t>
            </a:r>
            <a:r>
              <a:rPr lang="it-IT" dirty="0"/>
              <a:t> and a power </a:t>
            </a:r>
            <a:r>
              <a:rPr lang="it-IT" dirty="0" err="1"/>
              <a:t>button</a:t>
            </a:r>
            <a:endParaRPr lang="it-IT" dirty="0"/>
          </a:p>
          <a:p>
            <a:pPr marL="285750" indent="-285750">
              <a:buFont typeface="Wingdings" panose="05000000000000000000" pitchFamily="2" charset="2"/>
              <a:buChar char="§"/>
            </a:pPr>
            <a:r>
              <a:rPr lang="it-IT" dirty="0" err="1"/>
              <a:t>Implement</a:t>
            </a:r>
            <a:r>
              <a:rPr lang="it-IT" dirty="0"/>
              <a:t> web server for the </a:t>
            </a:r>
            <a:r>
              <a:rPr lang="it-IT" dirty="0" err="1"/>
              <a:t>manual</a:t>
            </a:r>
            <a:r>
              <a:rPr lang="it-IT" dirty="0"/>
              <a:t> into a   single package</a:t>
            </a:r>
          </a:p>
          <a:p>
            <a:pPr marL="285750" indent="-285750">
              <a:buFont typeface="Wingdings" panose="05000000000000000000" pitchFamily="2" charset="2"/>
              <a:buChar char="§"/>
            </a:pPr>
            <a:r>
              <a:rPr lang="it-IT" dirty="0"/>
              <a:t>Use UART to </a:t>
            </a:r>
            <a:r>
              <a:rPr lang="it-IT" dirty="0" err="1"/>
              <a:t>implement</a:t>
            </a:r>
            <a:r>
              <a:rPr lang="it-IT" dirty="0"/>
              <a:t> </a:t>
            </a:r>
            <a:r>
              <a:rPr lang="it-IT" dirty="0" err="1"/>
              <a:t>better</a:t>
            </a:r>
            <a:r>
              <a:rPr lang="it-IT" dirty="0"/>
              <a:t> feedback to the user </a:t>
            </a:r>
            <a:r>
              <a:rPr lang="it-IT" dirty="0" err="1"/>
              <a:t>using</a:t>
            </a:r>
            <a:r>
              <a:rPr lang="it-IT" dirty="0"/>
              <a:t> the </a:t>
            </a:r>
            <a:r>
              <a:rPr lang="it-IT" dirty="0" err="1"/>
              <a:t>manual</a:t>
            </a:r>
            <a:endParaRPr lang="it-IT" dirty="0"/>
          </a:p>
        </p:txBody>
      </p:sp>
      <p:pic>
        <p:nvPicPr>
          <p:cNvPr id="8" name="Picture 2">
            <a:extLst>
              <a:ext uri="{FF2B5EF4-FFF2-40B4-BE49-F238E27FC236}">
                <a16:creationId xmlns:a16="http://schemas.microsoft.com/office/drawing/2014/main" id="{203E3E76-097B-A637-34AD-F29B6877C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521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E95443A6-A2A5-19E8-DC17-7F8F1DBF0DF2}"/>
                  </a:ext>
                </a:extLst>
              </p:cNvPr>
              <p:cNvGraphicFramePr>
                <a:graphicFrameLocks noChangeAspect="1"/>
              </p:cNvGraphicFramePr>
              <p:nvPr>
                <p:extLst>
                  <p:ext uri="{D42A27DB-BD31-4B8C-83A1-F6EECF244321}">
                    <p14:modId xmlns:p14="http://schemas.microsoft.com/office/powerpoint/2010/main" val="1780427412"/>
                  </p:ext>
                </p:extLst>
              </p:nvPr>
            </p:nvGraphicFramePr>
            <p:xfrm rot="365583">
              <a:off x="3197487" y="-42863"/>
              <a:ext cx="6949844" cy="6784790"/>
            </p:xfrm>
            <a:graphic>
              <a:graphicData uri="http://schemas.microsoft.com/office/drawing/2017/model3d">
                <am3d:model3d r:embed="rId2">
                  <am3d:spPr>
                    <a:xfrm rot="365583">
                      <a:off x="0" y="0"/>
                      <a:ext cx="6949844" cy="6784790"/>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3"/>
                  </am3d:raster>
                  <am3d:objViewport viewportSz="114462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E95443A6-A2A5-19E8-DC17-7F8F1DBF0DF2}"/>
                  </a:ext>
                </a:extLst>
              </p:cNvPr>
              <p:cNvPicPr>
                <a:picLocks noGrp="1" noRot="1" noChangeAspect="1" noMove="1" noResize="1" noEditPoints="1" noAdjustHandles="1" noChangeArrowheads="1" noChangeShapeType="1" noCrop="1"/>
              </p:cNvPicPr>
              <p:nvPr/>
            </p:nvPicPr>
            <p:blipFill>
              <a:blip r:embed="rId3"/>
              <a:stretch>
                <a:fillRect/>
              </a:stretch>
            </p:blipFill>
            <p:spPr>
              <a:xfrm rot="365583">
                <a:off x="3197487" y="-42863"/>
                <a:ext cx="6949844" cy="6784790"/>
              </a:xfrm>
              <a:prstGeom prst="rect">
                <a:avLst/>
              </a:prstGeom>
            </p:spPr>
          </p:pic>
        </mc:Fallback>
      </mc:AlternateContent>
      <p:sp>
        <p:nvSpPr>
          <p:cNvPr id="6" name="CasellaDiTesto 5">
            <a:extLst>
              <a:ext uri="{FF2B5EF4-FFF2-40B4-BE49-F238E27FC236}">
                <a16:creationId xmlns:a16="http://schemas.microsoft.com/office/drawing/2014/main" id="{F566D765-584B-D97F-6433-D0CC32AE524A}"/>
              </a:ext>
            </a:extLst>
          </p:cNvPr>
          <p:cNvSpPr txBox="1"/>
          <p:nvPr/>
        </p:nvSpPr>
        <p:spPr>
          <a:xfrm>
            <a:off x="3825906" y="4233779"/>
            <a:ext cx="4540183" cy="1446550"/>
          </a:xfrm>
          <a:prstGeom prst="rect">
            <a:avLst/>
          </a:prstGeom>
          <a:solidFill>
            <a:srgbClr val="004D86">
              <a:alpha val="40000"/>
            </a:srgbClr>
          </a:solidFill>
        </p:spPr>
        <p:txBody>
          <a:bodyPr wrap="square" rtlCol="0">
            <a:spAutoFit/>
          </a:bodyPr>
          <a:lstStyle/>
          <a:p>
            <a:pPr algn="ctr"/>
            <a:r>
              <a:rPr lang="it-IT" sz="4400" b="1" dirty="0">
                <a:latin typeface="Cascadia Code" panose="020B0609020000020004" pitchFamily="49" charset="0"/>
                <a:ea typeface="Cascadia Code" panose="020B0609020000020004" pitchFamily="49" charset="0"/>
                <a:cs typeface="Cascadia Code" panose="020B0609020000020004" pitchFamily="49" charset="0"/>
              </a:rPr>
              <a:t>Davide Cavicchini</a:t>
            </a:r>
          </a:p>
        </p:txBody>
      </p:sp>
      <p:pic>
        <p:nvPicPr>
          <p:cNvPr id="3" name="Picture 2">
            <a:extLst>
              <a:ext uri="{FF2B5EF4-FFF2-40B4-BE49-F238E27FC236}">
                <a16:creationId xmlns:a16="http://schemas.microsoft.com/office/drawing/2014/main" id="{858B0912-531B-827A-DD65-0C0FC577E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474046" y="242657"/>
            <a:ext cx="8828863" cy="227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2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Modello 3D 4">
                <a:extLst>
                  <a:ext uri="{FF2B5EF4-FFF2-40B4-BE49-F238E27FC236}">
                    <a16:creationId xmlns:a16="http://schemas.microsoft.com/office/drawing/2014/main" id="{28E2BFA1-F98B-1EB5-71E6-A0C9D7A78496}"/>
                  </a:ext>
                </a:extLst>
              </p:cNvPr>
              <p:cNvGraphicFramePr>
                <a:graphicFrameLocks noChangeAspect="1"/>
              </p:cNvGraphicFramePr>
              <p:nvPr>
                <p:extLst>
                  <p:ext uri="{D42A27DB-BD31-4B8C-83A1-F6EECF244321}">
                    <p14:modId xmlns:p14="http://schemas.microsoft.com/office/powerpoint/2010/main" val="3123379622"/>
                  </p:ext>
                </p:extLst>
              </p:nvPr>
            </p:nvGraphicFramePr>
            <p:xfrm>
              <a:off x="231722" y="640789"/>
              <a:ext cx="5798602" cy="5660891"/>
            </p:xfrm>
            <a:graphic>
              <a:graphicData uri="http://schemas.microsoft.com/office/drawing/2017/model3d">
                <am3d:model3d r:embed="rId3">
                  <am3d:spPr>
                    <a:xfrm>
                      <a:off x="0" y="0"/>
                      <a:ext cx="5798602" cy="5660891"/>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4"/>
                  </am3d:raster>
                  <am3d:objViewport viewportSz="95502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ello 3D 4">
                <a:extLst>
                  <a:ext uri="{FF2B5EF4-FFF2-40B4-BE49-F238E27FC236}">
                    <a16:creationId xmlns:a16="http://schemas.microsoft.com/office/drawing/2014/main" id="{28E2BFA1-F98B-1EB5-71E6-A0C9D7A78496}"/>
                  </a:ext>
                </a:extLst>
              </p:cNvPr>
              <p:cNvPicPr>
                <a:picLocks noGrp="1" noRot="1" noChangeAspect="1" noMove="1" noResize="1" noEditPoints="1" noAdjustHandles="1" noChangeArrowheads="1" noChangeShapeType="1" noCrop="1"/>
              </p:cNvPicPr>
              <p:nvPr/>
            </p:nvPicPr>
            <p:blipFill>
              <a:blip r:embed="rId4"/>
              <a:stretch>
                <a:fillRect/>
              </a:stretch>
            </p:blipFill>
            <p:spPr>
              <a:xfrm>
                <a:off x="231722" y="640789"/>
                <a:ext cx="5798602" cy="5660891"/>
              </a:xfrm>
              <a:prstGeom prst="rect">
                <a:avLst/>
              </a:prstGeom>
            </p:spPr>
          </p:pic>
        </mc:Fallback>
      </mc:AlternateContent>
      <p:grpSp>
        <p:nvGrpSpPr>
          <p:cNvPr id="12" name="Gruppo 11">
            <a:extLst>
              <a:ext uri="{FF2B5EF4-FFF2-40B4-BE49-F238E27FC236}">
                <a16:creationId xmlns:a16="http://schemas.microsoft.com/office/drawing/2014/main" id="{47709A48-D05C-035D-8447-62EF5919C117}"/>
              </a:ext>
            </a:extLst>
          </p:cNvPr>
          <p:cNvGrpSpPr/>
          <p:nvPr/>
        </p:nvGrpSpPr>
        <p:grpSpPr>
          <a:xfrm>
            <a:off x="5061319" y="597938"/>
            <a:ext cx="6473452" cy="5931731"/>
            <a:chOff x="5061319" y="597938"/>
            <a:chExt cx="6473452" cy="5931731"/>
          </a:xfrm>
        </p:grpSpPr>
        <p:grpSp>
          <p:nvGrpSpPr>
            <p:cNvPr id="11" name="Gruppo 10">
              <a:extLst>
                <a:ext uri="{FF2B5EF4-FFF2-40B4-BE49-F238E27FC236}">
                  <a16:creationId xmlns:a16="http://schemas.microsoft.com/office/drawing/2014/main" id="{05E13B76-3CFE-E16C-24C9-82559671D5BB}"/>
                </a:ext>
              </a:extLst>
            </p:cNvPr>
            <p:cNvGrpSpPr/>
            <p:nvPr/>
          </p:nvGrpSpPr>
          <p:grpSpPr>
            <a:xfrm>
              <a:off x="5061319" y="597938"/>
              <a:ext cx="5544709" cy="5853250"/>
              <a:chOff x="5061319" y="597938"/>
              <a:chExt cx="5544709" cy="5853250"/>
            </a:xfrm>
          </p:grpSpPr>
          <p:pic>
            <p:nvPicPr>
              <p:cNvPr id="10" name="Picture 4" descr="Keep Talking and Nobody Explodes png images | PNGEgg">
                <a:extLst>
                  <a:ext uri="{FF2B5EF4-FFF2-40B4-BE49-F238E27FC236}">
                    <a16:creationId xmlns:a16="http://schemas.microsoft.com/office/drawing/2014/main" id="{D1A0C517-7ABD-319E-FEA7-91DE092890FF}"/>
                  </a:ext>
                </a:extLst>
              </p:cNvPr>
              <p:cNvPicPr>
                <a:picLocks noChangeAspect="1" noChangeArrowheads="1"/>
              </p:cNvPicPr>
              <p:nvPr/>
            </p:nvPicPr>
            <p:blipFill>
              <a:blip r:embed="rId5">
                <a:clrChange>
                  <a:clrFrom>
                    <a:srgbClr val="F27B5B"/>
                  </a:clrFrom>
                  <a:clrTo>
                    <a:srgbClr val="F27B5B">
                      <a:alpha val="0"/>
                    </a:srgbClr>
                  </a:clrTo>
                </a:clrChange>
                <a:extLst>
                  <a:ext uri="{BEBA8EAE-BF5A-486C-A8C5-ECC9F3942E4B}">
                    <a14:imgProps xmlns:a14="http://schemas.microsoft.com/office/drawing/2010/main">
                      <a14:imgLayer r:embed="rId6">
                        <a14:imgEffect>
                          <a14:backgroundRemoval t="3800" b="96400" l="10000" r="90000">
                            <a14:foregroundMark x1="61333" y1="35200" x2="61333" y2="35200"/>
                            <a14:foregroundMark x1="73333" y1="3800" x2="73333" y2="3800"/>
                            <a14:foregroundMark x1="43778" y1="96400" x2="43778" y2="96400"/>
                          </a14:backgroundRemoval>
                        </a14:imgEffect>
                      </a14:imgLayer>
                    </a14:imgProps>
                  </a:ext>
                  <a:ext uri="{28A0092B-C50C-407E-A947-70E740481C1C}">
                    <a14:useLocalDpi xmlns:a14="http://schemas.microsoft.com/office/drawing/2010/main" val="0"/>
                  </a:ext>
                </a:extLst>
              </a:blip>
              <a:srcRect/>
              <a:stretch>
                <a:fillRect/>
              </a:stretch>
            </p:blipFill>
            <p:spPr bwMode="auto">
              <a:xfrm>
                <a:off x="5061319" y="3917275"/>
                <a:ext cx="3554741" cy="197485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po 16">
                <a:extLst>
                  <a:ext uri="{FF2B5EF4-FFF2-40B4-BE49-F238E27FC236}">
                    <a16:creationId xmlns:a16="http://schemas.microsoft.com/office/drawing/2014/main" id="{7F81CB51-BC2D-06F8-F53E-47DA784ECF54}"/>
                  </a:ext>
                </a:extLst>
              </p:cNvPr>
              <p:cNvGrpSpPr/>
              <p:nvPr/>
            </p:nvGrpSpPr>
            <p:grpSpPr>
              <a:xfrm>
                <a:off x="6579224" y="597938"/>
                <a:ext cx="4026804" cy="5853250"/>
                <a:chOff x="6579224" y="597938"/>
                <a:chExt cx="4026804" cy="5853250"/>
              </a:xfrm>
            </p:grpSpPr>
            <p:sp>
              <p:nvSpPr>
                <p:cNvPr id="6" name="CasellaDiTesto 5">
                  <a:extLst>
                    <a:ext uri="{FF2B5EF4-FFF2-40B4-BE49-F238E27FC236}">
                      <a16:creationId xmlns:a16="http://schemas.microsoft.com/office/drawing/2014/main" id="{02CDFD11-3963-6D8C-4A4E-D9DBD613431C}"/>
                    </a:ext>
                  </a:extLst>
                </p:cNvPr>
                <p:cNvSpPr txBox="1"/>
                <p:nvPr/>
              </p:nvSpPr>
              <p:spPr>
                <a:xfrm>
                  <a:off x="7406029" y="597938"/>
                  <a:ext cx="2373193" cy="769441"/>
                </a:xfrm>
                <a:prstGeom prst="rect">
                  <a:avLst/>
                </a:prstGeom>
                <a:noFill/>
              </p:spPr>
              <p:txBody>
                <a:bodyPr wrap="square" rtlCol="0">
                  <a:spAutoFit/>
                </a:bodyPr>
                <a:lstStyle/>
                <a:p>
                  <a:r>
                    <a:rPr lang="it-IT" sz="4400" b="1" dirty="0">
                      <a:ln>
                        <a:solidFill>
                          <a:schemeClr val="tx1"/>
                        </a:solidFill>
                      </a:ln>
                      <a:solidFill>
                        <a:srgbClr val="FF0000"/>
                      </a:solidFill>
                    </a:rPr>
                    <a:t>THE IDEA</a:t>
                  </a:r>
                </a:p>
              </p:txBody>
            </p:sp>
            <p:pic>
              <p:nvPicPr>
                <p:cNvPr id="1026" name="Picture 2" descr="New Index — Data Point Salad">
                  <a:extLst>
                    <a:ext uri="{FF2B5EF4-FFF2-40B4-BE49-F238E27FC236}">
                      <a16:creationId xmlns:a16="http://schemas.microsoft.com/office/drawing/2014/main" id="{253AEED7-F375-080B-08A5-56B0488AC257}"/>
                    </a:ext>
                  </a:extLst>
                </p:cNvPr>
                <p:cNvPicPr>
                  <a:picLocks noChangeAspect="1" noChangeArrowheads="1"/>
                </p:cNvPicPr>
                <p:nvPr/>
              </p:nvPicPr>
              <p:blipFill rotWithShape="1">
                <a:blip r:embed="rId7">
                  <a:clrChange>
                    <a:clrFrom>
                      <a:srgbClr val="D7D7D7"/>
                    </a:clrFrom>
                    <a:clrTo>
                      <a:srgbClr val="D7D7D7">
                        <a:alpha val="0"/>
                      </a:srgbClr>
                    </a:clrTo>
                  </a:clrChange>
                  <a:biLevel thresh="25000"/>
                  <a:extLst>
                    <a:ext uri="{28A0092B-C50C-407E-A947-70E740481C1C}">
                      <a14:useLocalDpi xmlns:a14="http://schemas.microsoft.com/office/drawing/2010/main" val="0"/>
                    </a:ext>
                  </a:extLst>
                </a:blip>
                <a:srcRect r="67695"/>
                <a:stretch/>
              </p:blipFill>
              <p:spPr bwMode="auto">
                <a:xfrm>
                  <a:off x="7616700" y="1414086"/>
                  <a:ext cx="1951852" cy="229169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ttore a gomito 7">
                  <a:extLst>
                    <a:ext uri="{FF2B5EF4-FFF2-40B4-BE49-F238E27FC236}">
                      <a16:creationId xmlns:a16="http://schemas.microsoft.com/office/drawing/2014/main" id="{186EDA37-3381-4261-D5B9-F8011FD15E53}"/>
                    </a:ext>
                  </a:extLst>
                </p:cNvPr>
                <p:cNvCxnSpPr>
                  <a:stCxn id="1026" idx="1"/>
                </p:cNvCxnSpPr>
                <p:nvPr/>
              </p:nvCxnSpPr>
              <p:spPr>
                <a:xfrm rot="10800000" flipV="1">
                  <a:off x="6579224" y="2559933"/>
                  <a:ext cx="1037477" cy="1621776"/>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a gomito 8">
                  <a:extLst>
                    <a:ext uri="{FF2B5EF4-FFF2-40B4-BE49-F238E27FC236}">
                      <a16:creationId xmlns:a16="http://schemas.microsoft.com/office/drawing/2014/main" id="{7D6D32A1-8672-56BD-D4EF-4B4D51636773}"/>
                    </a:ext>
                  </a:extLst>
                </p:cNvPr>
                <p:cNvCxnSpPr>
                  <a:cxnSpLocks/>
                  <a:stCxn id="1026" idx="3"/>
                </p:cNvCxnSpPr>
                <p:nvPr/>
              </p:nvCxnSpPr>
              <p:spPr>
                <a:xfrm>
                  <a:off x="9568552" y="2559933"/>
                  <a:ext cx="1037476" cy="148165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77E46F29-F9B3-EBE6-A7BF-76822E8322BD}"/>
                    </a:ext>
                  </a:extLst>
                </p:cNvPr>
                <p:cNvCxnSpPr>
                  <a:cxnSpLocks/>
                  <a:stCxn id="1026" idx="2"/>
                </p:cNvCxnSpPr>
                <p:nvPr/>
              </p:nvCxnSpPr>
              <p:spPr>
                <a:xfrm>
                  <a:off x="8592626" y="3705780"/>
                  <a:ext cx="11717" cy="183798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I See png images | PNGEgg">
                  <a:extLst>
                    <a:ext uri="{FF2B5EF4-FFF2-40B4-BE49-F238E27FC236}">
                      <a16:creationId xmlns:a16="http://schemas.microsoft.com/office/drawing/2014/main" id="{00ED0A3C-1FE7-8FDA-408A-16878935211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594" b="91016" l="10000" r="90000">
                              <a14:foregroundMark x1="27889" y1="91016" x2="27889" y2="91016"/>
                              <a14:foregroundMark x1="72556" y1="8594" x2="72556" y2="8594"/>
                            </a14:backgroundRemoval>
                          </a14:imgEffect>
                        </a14:imgLayer>
                      </a14:imgProps>
                    </a:ext>
                    <a:ext uri="{28A0092B-C50C-407E-A947-70E740481C1C}">
                      <a14:useLocalDpi xmlns:a14="http://schemas.microsoft.com/office/drawing/2010/main" val="0"/>
                    </a:ext>
                  </a:extLst>
                </a:blip>
                <a:srcRect/>
                <a:stretch>
                  <a:fillRect/>
                </a:stretch>
              </p:blipFill>
              <p:spPr bwMode="auto">
                <a:xfrm>
                  <a:off x="7811196" y="5543760"/>
                  <a:ext cx="1595089" cy="90742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32" name="Picture 8" descr="17,260 User Guide Icon Images, Stock Photos &amp; Vectors | Shutterstock">
              <a:extLst>
                <a:ext uri="{FF2B5EF4-FFF2-40B4-BE49-F238E27FC236}">
                  <a16:creationId xmlns:a16="http://schemas.microsoft.com/office/drawing/2014/main" id="{FD658B24-E0AE-4B30-DE74-E41E015BEB19}"/>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76848"/>
            <a:stretch/>
          </p:blipFill>
          <p:spPr bwMode="auto">
            <a:xfrm>
              <a:off x="9677285" y="3938622"/>
              <a:ext cx="1857486" cy="2591047"/>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a:extLst>
              <a:ext uri="{FF2B5EF4-FFF2-40B4-BE49-F238E27FC236}">
                <a16:creationId xmlns:a16="http://schemas.microsoft.com/office/drawing/2014/main" id="{528315E7-750D-404C-4E1B-F3EEF8C9C2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6C6866C4-A90C-3889-C75F-64A700B4E58E}"/>
              </a:ext>
            </a:extLst>
          </p:cNvPr>
          <p:cNvSpPr txBox="1"/>
          <p:nvPr/>
        </p:nvSpPr>
        <p:spPr>
          <a:xfrm>
            <a:off x="6158383" y="6081856"/>
            <a:ext cx="1035861" cy="369332"/>
          </a:xfrm>
          <a:prstGeom prst="rect">
            <a:avLst/>
          </a:prstGeom>
          <a:noFill/>
        </p:spPr>
        <p:txBody>
          <a:bodyPr wrap="none" rtlCol="0">
            <a:spAutoFit/>
          </a:bodyPr>
          <a:lstStyle/>
          <a:p>
            <a:r>
              <a:rPr lang="it-IT" b="1" dirty="0" err="1"/>
              <a:t>disarmer</a:t>
            </a:r>
            <a:endParaRPr lang="it-IT" b="1" dirty="0"/>
          </a:p>
        </p:txBody>
      </p:sp>
      <p:sp>
        <p:nvSpPr>
          <p:cNvPr id="3" name="CasellaDiTesto 2">
            <a:extLst>
              <a:ext uri="{FF2B5EF4-FFF2-40B4-BE49-F238E27FC236}">
                <a16:creationId xmlns:a16="http://schemas.microsoft.com/office/drawing/2014/main" id="{ACED8D23-5FDF-4E15-4DE7-C775570865A6}"/>
              </a:ext>
            </a:extLst>
          </p:cNvPr>
          <p:cNvSpPr txBox="1"/>
          <p:nvPr/>
        </p:nvSpPr>
        <p:spPr>
          <a:xfrm>
            <a:off x="10205918" y="6160337"/>
            <a:ext cx="800219" cy="369332"/>
          </a:xfrm>
          <a:prstGeom prst="rect">
            <a:avLst/>
          </a:prstGeom>
          <a:noFill/>
        </p:spPr>
        <p:txBody>
          <a:bodyPr wrap="none" rtlCol="0">
            <a:spAutoFit/>
          </a:bodyPr>
          <a:lstStyle/>
          <a:p>
            <a:r>
              <a:rPr lang="it-IT" b="1" dirty="0" err="1"/>
              <a:t>helper</a:t>
            </a:r>
            <a:endParaRPr lang="it-IT" b="1" dirty="0"/>
          </a:p>
        </p:txBody>
      </p:sp>
    </p:spTree>
    <p:extLst>
      <p:ext uri="{BB962C8B-B14F-4D97-AF65-F5344CB8AC3E}">
        <p14:creationId xmlns:p14="http://schemas.microsoft.com/office/powerpoint/2010/main" val="2195908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10000" fill="hold"/>
                                        <p:tgtEl>
                                          <p:spTgt spid="5"/>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1385831B-D9B0-2D1E-E68D-29FACF75E61E}"/>
                  </a:ext>
                </a:extLst>
              </p:cNvPr>
              <p:cNvGraphicFramePr>
                <a:graphicFrameLocks noChangeAspect="1"/>
              </p:cNvGraphicFramePr>
              <p:nvPr>
                <p:extLst>
                  <p:ext uri="{D42A27DB-BD31-4B8C-83A1-F6EECF244321}">
                    <p14:modId xmlns:p14="http://schemas.microsoft.com/office/powerpoint/2010/main" val="1811767938"/>
                  </p:ext>
                </p:extLst>
              </p:nvPr>
            </p:nvGraphicFramePr>
            <p:xfrm>
              <a:off x="1267301" y="667785"/>
              <a:ext cx="11141115" cy="10876525"/>
            </p:xfrm>
            <a:graphic>
              <a:graphicData uri="http://schemas.microsoft.com/office/drawing/2017/model3d">
                <am3d:model3d r:embed="rId3">
                  <am3d:spPr>
                    <a:xfrm>
                      <a:off x="0" y="0"/>
                      <a:ext cx="11141115" cy="10876525"/>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4"/>
                  </am3d:raster>
                  <am3d:objViewport viewportSz="183492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1385831B-D9B0-2D1E-E68D-29FACF75E61E}"/>
                  </a:ext>
                </a:extLst>
              </p:cNvPr>
              <p:cNvPicPr>
                <a:picLocks noGrp="1" noRot="1" noChangeAspect="1" noMove="1" noResize="1" noEditPoints="1" noAdjustHandles="1" noChangeArrowheads="1" noChangeShapeType="1" noCrop="1"/>
              </p:cNvPicPr>
              <p:nvPr/>
            </p:nvPicPr>
            <p:blipFill>
              <a:blip r:embed="rId4"/>
              <a:stretch>
                <a:fillRect/>
              </a:stretch>
            </p:blipFill>
            <p:spPr>
              <a:xfrm>
                <a:off x="1267301" y="667785"/>
                <a:ext cx="11141115" cy="10876525"/>
              </a:xfrm>
              <a:prstGeom prst="rect">
                <a:avLst/>
              </a:prstGeom>
            </p:spPr>
          </p:pic>
        </mc:Fallback>
      </mc:AlternateContent>
      <p:sp>
        <p:nvSpPr>
          <p:cNvPr id="6" name="Ovale 5">
            <a:extLst>
              <a:ext uri="{FF2B5EF4-FFF2-40B4-BE49-F238E27FC236}">
                <a16:creationId xmlns:a16="http://schemas.microsoft.com/office/drawing/2014/main" id="{A6E056A1-2FC9-2151-9D19-EA146402E0C2}"/>
              </a:ext>
            </a:extLst>
          </p:cNvPr>
          <p:cNvSpPr/>
          <p:nvPr/>
        </p:nvSpPr>
        <p:spPr>
          <a:xfrm>
            <a:off x="3598035" y="3867420"/>
            <a:ext cx="233464" cy="233464"/>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7" name="Ovale 6">
            <a:extLst>
              <a:ext uri="{FF2B5EF4-FFF2-40B4-BE49-F238E27FC236}">
                <a16:creationId xmlns:a16="http://schemas.microsoft.com/office/drawing/2014/main" id="{9A3030A1-E057-3EFE-BBD1-2C7080477B15}"/>
              </a:ext>
            </a:extLst>
          </p:cNvPr>
          <p:cNvSpPr/>
          <p:nvPr/>
        </p:nvSpPr>
        <p:spPr>
          <a:xfrm>
            <a:off x="4077798" y="3867420"/>
            <a:ext cx="233464" cy="233464"/>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8" name="Ovale 7">
            <a:extLst>
              <a:ext uri="{FF2B5EF4-FFF2-40B4-BE49-F238E27FC236}">
                <a16:creationId xmlns:a16="http://schemas.microsoft.com/office/drawing/2014/main" id="{8BCE39E0-984C-EC3A-99BA-F687A69EE647}"/>
              </a:ext>
            </a:extLst>
          </p:cNvPr>
          <p:cNvSpPr/>
          <p:nvPr/>
        </p:nvSpPr>
        <p:spPr>
          <a:xfrm>
            <a:off x="4570261" y="3873770"/>
            <a:ext cx="233464" cy="233464"/>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pic>
        <p:nvPicPr>
          <p:cNvPr id="10" name="Immagine 9">
            <a:extLst>
              <a:ext uri="{FF2B5EF4-FFF2-40B4-BE49-F238E27FC236}">
                <a16:creationId xmlns:a16="http://schemas.microsoft.com/office/drawing/2014/main" id="{769C5314-B4D0-0831-1C27-AE5683C77ED5}"/>
              </a:ext>
            </a:extLst>
          </p:cNvPr>
          <p:cNvPicPr>
            <a:picLocks noChangeAspect="1"/>
          </p:cNvPicPr>
          <p:nvPr/>
        </p:nvPicPr>
        <p:blipFill>
          <a:blip r:embed="rId5"/>
          <a:stretch>
            <a:fillRect/>
          </a:stretch>
        </p:blipFill>
        <p:spPr>
          <a:xfrm>
            <a:off x="1006073" y="2186768"/>
            <a:ext cx="4766962" cy="3919280"/>
          </a:xfrm>
          <a:prstGeom prst="rect">
            <a:avLst/>
          </a:prstGeom>
        </p:spPr>
      </p:pic>
      <p:sp>
        <p:nvSpPr>
          <p:cNvPr id="5" name="CasellaDiTesto 4">
            <a:extLst>
              <a:ext uri="{FF2B5EF4-FFF2-40B4-BE49-F238E27FC236}">
                <a16:creationId xmlns:a16="http://schemas.microsoft.com/office/drawing/2014/main" id="{2BF017D7-38D9-2452-D527-D1E2725A4947}"/>
              </a:ext>
            </a:extLst>
          </p:cNvPr>
          <p:cNvSpPr txBox="1"/>
          <p:nvPr/>
        </p:nvSpPr>
        <p:spPr>
          <a:xfrm>
            <a:off x="3665725" y="514811"/>
            <a:ext cx="4860550" cy="769441"/>
          </a:xfrm>
          <a:prstGeom prst="rect">
            <a:avLst/>
          </a:prstGeom>
          <a:noFill/>
        </p:spPr>
        <p:txBody>
          <a:bodyPr wrap="square" rtlCol="0">
            <a:spAutoFit/>
          </a:bodyPr>
          <a:lstStyle/>
          <a:p>
            <a:r>
              <a:rPr lang="it-IT" sz="4400" b="1" dirty="0">
                <a:ln>
                  <a:solidFill>
                    <a:schemeClr val="tx1"/>
                  </a:solidFill>
                </a:ln>
                <a:solidFill>
                  <a:srgbClr val="FF0000"/>
                </a:solidFill>
              </a:rPr>
              <a:t>TIME AND ERRORS</a:t>
            </a:r>
          </a:p>
        </p:txBody>
      </p:sp>
      <p:sp>
        <p:nvSpPr>
          <p:cNvPr id="9" name="CasellaDiTesto 8">
            <a:extLst>
              <a:ext uri="{FF2B5EF4-FFF2-40B4-BE49-F238E27FC236}">
                <a16:creationId xmlns:a16="http://schemas.microsoft.com/office/drawing/2014/main" id="{54E902D2-51FD-2966-5F5D-84571ACF090E}"/>
              </a:ext>
            </a:extLst>
          </p:cNvPr>
          <p:cNvSpPr txBox="1"/>
          <p:nvPr/>
        </p:nvSpPr>
        <p:spPr>
          <a:xfrm>
            <a:off x="6141168" y="3812922"/>
            <a:ext cx="1540807" cy="707886"/>
          </a:xfrm>
          <a:prstGeom prst="rect">
            <a:avLst/>
          </a:prstGeom>
          <a:noFill/>
        </p:spPr>
        <p:txBody>
          <a:bodyPr wrap="none" rtlCol="0">
            <a:spAutoFit/>
          </a:bodyPr>
          <a:lstStyle/>
          <a:p>
            <a:pPr algn="ctr"/>
            <a:r>
              <a:rPr lang="it-IT" sz="20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SN NUMBER</a:t>
            </a:r>
            <a:br>
              <a:rPr lang="it-IT" sz="20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br>
            <a:r>
              <a:rPr lang="it-IT" sz="20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3:24</a:t>
            </a:r>
          </a:p>
        </p:txBody>
      </p:sp>
      <p:pic>
        <p:nvPicPr>
          <p:cNvPr id="11" name="Immagine 10">
            <a:extLst>
              <a:ext uri="{FF2B5EF4-FFF2-40B4-BE49-F238E27FC236}">
                <a16:creationId xmlns:a16="http://schemas.microsoft.com/office/drawing/2014/main" id="{D811EF8E-390E-2688-E9DB-B53A87A5767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61561" y="2186768"/>
            <a:ext cx="5220023" cy="4009902"/>
          </a:xfrm>
          <a:prstGeom prst="rect">
            <a:avLst/>
          </a:prstGeom>
        </p:spPr>
      </p:pic>
      <p:sp>
        <p:nvSpPr>
          <p:cNvPr id="17" name="Rettangolo 16">
            <a:extLst>
              <a:ext uri="{FF2B5EF4-FFF2-40B4-BE49-F238E27FC236}">
                <a16:creationId xmlns:a16="http://schemas.microsoft.com/office/drawing/2014/main" id="{3718EFB6-961D-3043-19EA-5D164F9FFD5D}"/>
              </a:ext>
            </a:extLst>
          </p:cNvPr>
          <p:cNvSpPr/>
          <p:nvPr/>
        </p:nvSpPr>
        <p:spPr>
          <a:xfrm>
            <a:off x="1248936" y="3861288"/>
            <a:ext cx="546410" cy="37414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97971408-FE9B-E498-EB44-490315F1ABB0}"/>
              </a:ext>
            </a:extLst>
          </p:cNvPr>
          <p:cNvSpPr/>
          <p:nvPr/>
        </p:nvSpPr>
        <p:spPr>
          <a:xfrm>
            <a:off x="1259672" y="4655076"/>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21779B93-6981-0710-9743-E1A7FF4DAF42}"/>
              </a:ext>
            </a:extLst>
          </p:cNvPr>
          <p:cNvSpPr/>
          <p:nvPr/>
        </p:nvSpPr>
        <p:spPr>
          <a:xfrm>
            <a:off x="4892303" y="3861288"/>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DC195EF4-3B5D-55E6-A908-810482ED918B}"/>
              </a:ext>
            </a:extLst>
          </p:cNvPr>
          <p:cNvSpPr/>
          <p:nvPr/>
        </p:nvSpPr>
        <p:spPr>
          <a:xfrm>
            <a:off x="4924798" y="2937842"/>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D84C593D-8DAC-E7B8-84FE-36591C75F0E0}"/>
              </a:ext>
            </a:extLst>
          </p:cNvPr>
          <p:cNvSpPr/>
          <p:nvPr/>
        </p:nvSpPr>
        <p:spPr>
          <a:xfrm>
            <a:off x="1257403" y="2942959"/>
            <a:ext cx="546410" cy="6384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9CFC20A0-89E3-70C9-D726-59FBCC37A084}"/>
              </a:ext>
            </a:extLst>
          </p:cNvPr>
          <p:cNvSpPr/>
          <p:nvPr/>
        </p:nvSpPr>
        <p:spPr>
          <a:xfrm>
            <a:off x="4953311" y="2614544"/>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71CD6119-C357-196D-2CD3-C400FF0854D0}"/>
              </a:ext>
            </a:extLst>
          </p:cNvPr>
          <p:cNvSpPr/>
          <p:nvPr/>
        </p:nvSpPr>
        <p:spPr>
          <a:xfrm>
            <a:off x="1240469" y="2628381"/>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Picture 2">
            <a:extLst>
              <a:ext uri="{FF2B5EF4-FFF2-40B4-BE49-F238E27FC236}">
                <a16:creationId xmlns:a16="http://schemas.microsoft.com/office/drawing/2014/main" id="{7E205449-30DF-85C3-540C-5EE3DBEB2F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153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par>
                          <p:cTn id="17" fill="hold">
                            <p:stCondLst>
                              <p:cond delay="250"/>
                            </p:stCondLst>
                            <p:childTnLst>
                              <p:par>
                                <p:cTn id="18" presetID="19" presetClass="emph" presetSubtype="0" fill="hold" grpId="1" nodeType="afterEffect">
                                  <p:stCondLst>
                                    <p:cond delay="0"/>
                                  </p:stCondLst>
                                  <p:childTnLst>
                                    <p:animClr clrSpc="rgb" dir="cw">
                                      <p:cBhvr override="childStyle">
                                        <p:cTn id="19" dur="500" fill="hold"/>
                                        <p:tgtEl>
                                          <p:spTgt spid="6"/>
                                        </p:tgtEl>
                                        <p:attrNameLst>
                                          <p:attrName>style.color</p:attrName>
                                        </p:attrNameLst>
                                      </p:cBhvr>
                                      <p:to>
                                        <a:srgbClr val="F5B88F"/>
                                      </p:to>
                                    </p:animClr>
                                    <p:animClr clrSpc="rgb" dir="cw">
                                      <p:cBhvr>
                                        <p:cTn id="20" dur="500" fill="hold"/>
                                        <p:tgtEl>
                                          <p:spTgt spid="6"/>
                                        </p:tgtEl>
                                        <p:attrNameLst>
                                          <p:attrName>fillcolor</p:attrName>
                                        </p:attrNameLst>
                                      </p:cBhvr>
                                      <p:to>
                                        <a:srgbClr val="F5B88F"/>
                                      </p:to>
                                    </p:animClr>
                                    <p:set>
                                      <p:cBhvr>
                                        <p:cTn id="21" dur="500" fill="hold"/>
                                        <p:tgtEl>
                                          <p:spTgt spid="6"/>
                                        </p:tgtEl>
                                        <p:attrNameLst>
                                          <p:attrName>fill.type</p:attrName>
                                        </p:attrNameLst>
                                      </p:cBhvr>
                                      <p:to>
                                        <p:strVal val="solid"/>
                                      </p:to>
                                    </p:set>
                                    <p:set>
                                      <p:cBhvr>
                                        <p:cTn id="22" dur="500" fill="hold"/>
                                        <p:tgtEl>
                                          <p:spTgt spid="6"/>
                                        </p:tgtEl>
                                        <p:attrNameLst>
                                          <p:attrName>fill.on</p:attrName>
                                        </p:attrNameLst>
                                      </p:cBhvr>
                                      <p:to>
                                        <p:strVal val="true"/>
                                      </p:to>
                                    </p:set>
                                  </p:childTnLst>
                                </p:cTn>
                              </p:par>
                            </p:childTnLst>
                          </p:cTn>
                        </p:par>
                        <p:par>
                          <p:cTn id="23" fill="hold">
                            <p:stCondLst>
                              <p:cond delay="750"/>
                            </p:stCondLst>
                            <p:childTnLst>
                              <p:par>
                                <p:cTn id="24" presetID="19" presetClass="emph" presetSubtype="0" fill="hold" grpId="1" nodeType="afterEffect">
                                  <p:stCondLst>
                                    <p:cond delay="0"/>
                                  </p:stCondLst>
                                  <p:childTnLst>
                                    <p:animClr clrSpc="rgb" dir="cw">
                                      <p:cBhvr override="childStyle">
                                        <p:cTn id="25" dur="500" fill="hold"/>
                                        <p:tgtEl>
                                          <p:spTgt spid="7"/>
                                        </p:tgtEl>
                                        <p:attrNameLst>
                                          <p:attrName>style.color</p:attrName>
                                        </p:attrNameLst>
                                      </p:cBhvr>
                                      <p:to>
                                        <a:srgbClr val="F5B88F"/>
                                      </p:to>
                                    </p:animClr>
                                    <p:animClr clrSpc="rgb" dir="cw">
                                      <p:cBhvr>
                                        <p:cTn id="26" dur="500" fill="hold"/>
                                        <p:tgtEl>
                                          <p:spTgt spid="7"/>
                                        </p:tgtEl>
                                        <p:attrNameLst>
                                          <p:attrName>fillcolor</p:attrName>
                                        </p:attrNameLst>
                                      </p:cBhvr>
                                      <p:to>
                                        <a:srgbClr val="F5B88F"/>
                                      </p:to>
                                    </p:animClr>
                                    <p:set>
                                      <p:cBhvr>
                                        <p:cTn id="27" dur="500" fill="hold"/>
                                        <p:tgtEl>
                                          <p:spTgt spid="7"/>
                                        </p:tgtEl>
                                        <p:attrNameLst>
                                          <p:attrName>fill.type</p:attrName>
                                        </p:attrNameLst>
                                      </p:cBhvr>
                                      <p:to>
                                        <p:strVal val="solid"/>
                                      </p:to>
                                    </p:set>
                                    <p:set>
                                      <p:cBhvr>
                                        <p:cTn id="28" dur="500" fill="hold"/>
                                        <p:tgtEl>
                                          <p:spTgt spid="7"/>
                                        </p:tgtEl>
                                        <p:attrNameLst>
                                          <p:attrName>fill.on</p:attrName>
                                        </p:attrNameLst>
                                      </p:cBhvr>
                                      <p:to>
                                        <p:strVal val="true"/>
                                      </p:to>
                                    </p:set>
                                  </p:childTnLst>
                                </p:cTn>
                              </p:par>
                            </p:childTnLst>
                          </p:cTn>
                        </p:par>
                        <p:par>
                          <p:cTn id="29" fill="hold">
                            <p:stCondLst>
                              <p:cond delay="1250"/>
                            </p:stCondLst>
                            <p:childTnLst>
                              <p:par>
                                <p:cTn id="30" presetID="19" presetClass="emph" presetSubtype="0" fill="hold" grpId="1" nodeType="afterEffect">
                                  <p:stCondLst>
                                    <p:cond delay="0"/>
                                  </p:stCondLst>
                                  <p:childTnLst>
                                    <p:animClr clrSpc="rgb" dir="cw">
                                      <p:cBhvr override="childStyle">
                                        <p:cTn id="31" dur="500" fill="hold"/>
                                        <p:tgtEl>
                                          <p:spTgt spid="8"/>
                                        </p:tgtEl>
                                        <p:attrNameLst>
                                          <p:attrName>style.color</p:attrName>
                                        </p:attrNameLst>
                                      </p:cBhvr>
                                      <p:to>
                                        <a:srgbClr val="F5B88F"/>
                                      </p:to>
                                    </p:animClr>
                                    <p:animClr clrSpc="rgb" dir="cw">
                                      <p:cBhvr>
                                        <p:cTn id="32" dur="500" fill="hold"/>
                                        <p:tgtEl>
                                          <p:spTgt spid="8"/>
                                        </p:tgtEl>
                                        <p:attrNameLst>
                                          <p:attrName>fillcolor</p:attrName>
                                        </p:attrNameLst>
                                      </p:cBhvr>
                                      <p:to>
                                        <a:srgbClr val="F5B88F"/>
                                      </p:to>
                                    </p:animClr>
                                    <p:set>
                                      <p:cBhvr>
                                        <p:cTn id="33" dur="500" fill="hold"/>
                                        <p:tgtEl>
                                          <p:spTgt spid="8"/>
                                        </p:tgtEl>
                                        <p:attrNameLst>
                                          <p:attrName>fill.type</p:attrName>
                                        </p:attrNameLst>
                                      </p:cBhvr>
                                      <p:to>
                                        <p:strVal val="solid"/>
                                      </p:to>
                                    </p:set>
                                    <p:set>
                                      <p:cBhvr>
                                        <p:cTn id="34" dur="500" fill="hold"/>
                                        <p:tgtEl>
                                          <p:spTgt spid="8"/>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p:bldP spid="17" grpId="0" animBg="1"/>
      <p:bldP spid="18" grpId="0" animBg="1"/>
      <p:bldP spid="19" grpId="0" animBg="1"/>
      <p:bldP spid="20"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 name="Modello 3D 7">
                <a:extLst>
                  <a:ext uri="{FF2B5EF4-FFF2-40B4-BE49-F238E27FC236}">
                    <a16:creationId xmlns:a16="http://schemas.microsoft.com/office/drawing/2014/main" id="{5F81006D-6C3B-869B-F58A-B6B30C8082F9}"/>
                  </a:ext>
                </a:extLst>
              </p:cNvPr>
              <p:cNvGraphicFramePr>
                <a:graphicFrameLocks noChangeAspect="1"/>
              </p:cNvGraphicFramePr>
              <p:nvPr>
                <p:extLst>
                  <p:ext uri="{D42A27DB-BD31-4B8C-83A1-F6EECF244321}">
                    <p14:modId xmlns:p14="http://schemas.microsoft.com/office/powerpoint/2010/main" val="1376894092"/>
                  </p:ext>
                </p:extLst>
              </p:nvPr>
            </p:nvGraphicFramePr>
            <p:xfrm>
              <a:off x="328719" y="611045"/>
              <a:ext cx="6101942" cy="5957027"/>
            </p:xfrm>
            <a:graphic>
              <a:graphicData uri="http://schemas.microsoft.com/office/drawing/2017/model3d">
                <am3d:model3d r:embed="rId3">
                  <am3d:spPr>
                    <a:xfrm>
                      <a:off x="0" y="0"/>
                      <a:ext cx="6101942" cy="5957027"/>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4"/>
                  </am3d:raster>
                  <am3d:objViewport viewportSz="100498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lo 3D 7">
                <a:extLst>
                  <a:ext uri="{FF2B5EF4-FFF2-40B4-BE49-F238E27FC236}">
                    <a16:creationId xmlns:a16="http://schemas.microsoft.com/office/drawing/2014/main" id="{5F81006D-6C3B-869B-F58A-B6B30C8082F9}"/>
                  </a:ext>
                </a:extLst>
              </p:cNvPr>
              <p:cNvPicPr>
                <a:picLocks noGrp="1" noRot="1" noChangeAspect="1" noMove="1" noResize="1" noEditPoints="1" noAdjustHandles="1" noChangeArrowheads="1" noChangeShapeType="1" noCrop="1"/>
              </p:cNvPicPr>
              <p:nvPr/>
            </p:nvPicPr>
            <p:blipFill>
              <a:blip r:embed="rId4"/>
              <a:stretch>
                <a:fillRect/>
              </a:stretch>
            </p:blipFill>
            <p:spPr>
              <a:xfrm>
                <a:off x="328719" y="611045"/>
                <a:ext cx="6101942" cy="5957027"/>
              </a:xfrm>
              <a:prstGeom prst="rect">
                <a:avLst/>
              </a:prstGeom>
            </p:spPr>
          </p:pic>
        </mc:Fallback>
      </mc:AlternateContent>
      <p:sp>
        <p:nvSpPr>
          <p:cNvPr id="5" name="CasellaDiTesto 4">
            <a:extLst>
              <a:ext uri="{FF2B5EF4-FFF2-40B4-BE49-F238E27FC236}">
                <a16:creationId xmlns:a16="http://schemas.microsoft.com/office/drawing/2014/main" id="{2BF017D7-38D9-2452-D527-D1E2725A4947}"/>
              </a:ext>
            </a:extLst>
          </p:cNvPr>
          <p:cNvSpPr txBox="1"/>
          <p:nvPr/>
        </p:nvSpPr>
        <p:spPr>
          <a:xfrm>
            <a:off x="1681544" y="186426"/>
            <a:ext cx="2564253" cy="769441"/>
          </a:xfrm>
          <a:prstGeom prst="rect">
            <a:avLst/>
          </a:prstGeom>
          <a:noFill/>
        </p:spPr>
        <p:txBody>
          <a:bodyPr wrap="square" rtlCol="0">
            <a:spAutoFit/>
          </a:bodyPr>
          <a:lstStyle/>
          <a:p>
            <a:r>
              <a:rPr lang="it-IT" sz="4400" b="1" dirty="0">
                <a:ln>
                  <a:solidFill>
                    <a:schemeClr val="tx1"/>
                  </a:solidFill>
                </a:ln>
                <a:solidFill>
                  <a:srgbClr val="FF0000"/>
                </a:solidFill>
              </a:rPr>
              <a:t>MODULES</a:t>
            </a:r>
          </a:p>
        </p:txBody>
      </p:sp>
      <p:sp>
        <p:nvSpPr>
          <p:cNvPr id="3" name="CasellaDiTesto 2">
            <a:extLst>
              <a:ext uri="{FF2B5EF4-FFF2-40B4-BE49-F238E27FC236}">
                <a16:creationId xmlns:a16="http://schemas.microsoft.com/office/drawing/2014/main" id="{FB02D3A9-5057-8E9B-6C51-ACEBA5798395}"/>
              </a:ext>
            </a:extLst>
          </p:cNvPr>
          <p:cNvSpPr txBox="1"/>
          <p:nvPr/>
        </p:nvSpPr>
        <p:spPr>
          <a:xfrm>
            <a:off x="8565062" y="571147"/>
            <a:ext cx="1603919" cy="646331"/>
          </a:xfrm>
          <a:prstGeom prst="rect">
            <a:avLst/>
          </a:prstGeom>
          <a:noFill/>
        </p:spPr>
        <p:txBody>
          <a:bodyPr wrap="square" rtlCol="0">
            <a:spAutoFit/>
          </a:bodyPr>
          <a:lstStyle/>
          <a:p>
            <a:r>
              <a:rPr lang="it-IT" sz="3600" b="1" dirty="0">
                <a:ln>
                  <a:solidFill>
                    <a:srgbClr val="0070C0"/>
                  </a:solidFill>
                </a:ln>
                <a:solidFill>
                  <a:srgbClr val="D7CD73"/>
                </a:solidFill>
              </a:rPr>
              <a:t>CABLES</a:t>
            </a:r>
            <a:endParaRPr lang="it-IT" b="1" dirty="0">
              <a:ln>
                <a:solidFill>
                  <a:srgbClr val="0070C0"/>
                </a:solidFill>
              </a:ln>
              <a:solidFill>
                <a:srgbClr val="D7CD73"/>
              </a:solidFill>
            </a:endParaRPr>
          </a:p>
        </p:txBody>
      </p:sp>
      <p:pic>
        <p:nvPicPr>
          <p:cNvPr id="13" name="Immagine 12">
            <a:extLst>
              <a:ext uri="{FF2B5EF4-FFF2-40B4-BE49-F238E27FC236}">
                <a16:creationId xmlns:a16="http://schemas.microsoft.com/office/drawing/2014/main" id="{DFD1440E-4882-171C-A1FA-A93B3407C43B}"/>
              </a:ext>
            </a:extLst>
          </p:cNvPr>
          <p:cNvPicPr>
            <a:picLocks noChangeAspect="1"/>
          </p:cNvPicPr>
          <p:nvPr/>
        </p:nvPicPr>
        <p:blipFill>
          <a:blip r:embed="rId5"/>
          <a:stretch>
            <a:fillRect/>
          </a:stretch>
        </p:blipFill>
        <p:spPr>
          <a:xfrm>
            <a:off x="6983540" y="1273814"/>
            <a:ext cx="4766962" cy="3919280"/>
          </a:xfrm>
          <a:prstGeom prst="rect">
            <a:avLst/>
          </a:prstGeom>
        </p:spPr>
      </p:pic>
      <p:pic>
        <p:nvPicPr>
          <p:cNvPr id="11" name="Immagine 10">
            <a:extLst>
              <a:ext uri="{FF2B5EF4-FFF2-40B4-BE49-F238E27FC236}">
                <a16:creationId xmlns:a16="http://schemas.microsoft.com/office/drawing/2014/main" id="{39F941F6-7E72-564B-302E-BD30A0254023}"/>
              </a:ext>
            </a:extLst>
          </p:cNvPr>
          <p:cNvPicPr>
            <a:picLocks noChangeAspect="1"/>
          </p:cNvPicPr>
          <p:nvPr/>
        </p:nvPicPr>
        <p:blipFill>
          <a:blip r:embed="rId6"/>
          <a:stretch>
            <a:fillRect/>
          </a:stretch>
        </p:blipFill>
        <p:spPr>
          <a:xfrm>
            <a:off x="8004715" y="4965532"/>
            <a:ext cx="2724615" cy="1892468"/>
          </a:xfrm>
          <a:prstGeom prst="rect">
            <a:avLst/>
          </a:prstGeom>
        </p:spPr>
      </p:pic>
      <p:sp>
        <p:nvSpPr>
          <p:cNvPr id="14" name="Rettangolo 13">
            <a:extLst>
              <a:ext uri="{FF2B5EF4-FFF2-40B4-BE49-F238E27FC236}">
                <a16:creationId xmlns:a16="http://schemas.microsoft.com/office/drawing/2014/main" id="{838DC36E-D96D-BA83-4AD1-C8FC05745410}"/>
              </a:ext>
            </a:extLst>
          </p:cNvPr>
          <p:cNvSpPr/>
          <p:nvPr/>
        </p:nvSpPr>
        <p:spPr>
          <a:xfrm>
            <a:off x="7237139" y="2790821"/>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6BDE7B2-07A6-F298-68DF-78E4ACEA8B43}"/>
              </a:ext>
            </a:extLst>
          </p:cNvPr>
          <p:cNvSpPr/>
          <p:nvPr/>
        </p:nvSpPr>
        <p:spPr>
          <a:xfrm>
            <a:off x="7237139" y="4353413"/>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A4C79C46-118D-1552-7A2E-7AEA5790821E}"/>
              </a:ext>
            </a:extLst>
          </p:cNvPr>
          <p:cNvSpPr/>
          <p:nvPr/>
        </p:nvSpPr>
        <p:spPr>
          <a:xfrm>
            <a:off x="10885331" y="2637493"/>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65462FF-1575-B97D-1FB0-B5AD372B9DE3}"/>
              </a:ext>
            </a:extLst>
          </p:cNvPr>
          <p:cNvSpPr/>
          <p:nvPr/>
        </p:nvSpPr>
        <p:spPr>
          <a:xfrm>
            <a:off x="10885331" y="1858056"/>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64F8F3AD-37A5-76F2-7CB4-F0A13EE19B2C}"/>
              </a:ext>
            </a:extLst>
          </p:cNvPr>
          <p:cNvSpPr/>
          <p:nvPr/>
        </p:nvSpPr>
        <p:spPr>
          <a:xfrm>
            <a:off x="7192535" y="1698359"/>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Picture 2">
            <a:extLst>
              <a:ext uri="{FF2B5EF4-FFF2-40B4-BE49-F238E27FC236}">
                <a16:creationId xmlns:a16="http://schemas.microsoft.com/office/drawing/2014/main" id="{E4B24709-8DE7-989F-634B-2E43085E51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7BD54030-A181-DDCA-45A8-B8B44D8E528F}"/>
              </a:ext>
            </a:extLst>
          </p:cNvPr>
          <p:cNvPicPr>
            <a:picLocks noChangeAspect="1"/>
          </p:cNvPicPr>
          <p:nvPr/>
        </p:nvPicPr>
        <p:blipFill rotWithShape="1">
          <a:blip r:embed="rId8"/>
          <a:srcRect l="2417" t="2718" r="6341" b="2718"/>
          <a:stretch/>
        </p:blipFill>
        <p:spPr>
          <a:xfrm>
            <a:off x="0" y="4962629"/>
            <a:ext cx="1828799" cy="1895371"/>
          </a:xfrm>
          <a:prstGeom prst="rect">
            <a:avLst/>
          </a:prstGeom>
        </p:spPr>
      </p:pic>
    </p:spTree>
    <p:extLst>
      <p:ext uri="{BB962C8B-B14F-4D97-AF65-F5344CB8AC3E}">
        <p14:creationId xmlns:p14="http://schemas.microsoft.com/office/powerpoint/2010/main" val="2828468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 name="Modello 3D 7">
                <a:extLst>
                  <a:ext uri="{FF2B5EF4-FFF2-40B4-BE49-F238E27FC236}">
                    <a16:creationId xmlns:a16="http://schemas.microsoft.com/office/drawing/2014/main" id="{3C629AB4-3008-0AD1-EE4F-745F954F9090}"/>
                  </a:ext>
                </a:extLst>
              </p:cNvPr>
              <p:cNvGraphicFramePr>
                <a:graphicFrameLocks noChangeAspect="1"/>
              </p:cNvGraphicFramePr>
              <p:nvPr>
                <p:extLst>
                  <p:ext uri="{D42A27DB-BD31-4B8C-83A1-F6EECF244321}">
                    <p14:modId xmlns:p14="http://schemas.microsoft.com/office/powerpoint/2010/main" val="3035029895"/>
                  </p:ext>
                </p:extLst>
              </p:nvPr>
            </p:nvGraphicFramePr>
            <p:xfrm>
              <a:off x="-46383" y="581919"/>
              <a:ext cx="6852146" cy="6015278"/>
            </p:xfrm>
            <a:graphic>
              <a:graphicData uri="http://schemas.microsoft.com/office/drawing/2017/model3d">
                <am3d:model3d r:embed="rId3">
                  <am3d:spPr>
                    <a:xfrm>
                      <a:off x="0" y="0"/>
                      <a:ext cx="6852146" cy="6015278"/>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y="5400000"/>
                    <am3d:postTrans dx="0" dy="0" dz="0"/>
                  </am3d:trans>
                  <am3d:raster rName="Office3DRenderer" rVer="16.0.8326">
                    <am3d:blip r:embed="rId4"/>
                  </am3d:raster>
                  <am3d:objViewport viewportSz="100498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lo 3D 7">
                <a:extLst>
                  <a:ext uri="{FF2B5EF4-FFF2-40B4-BE49-F238E27FC236}">
                    <a16:creationId xmlns:a16="http://schemas.microsoft.com/office/drawing/2014/main" id="{3C629AB4-3008-0AD1-EE4F-745F954F9090}"/>
                  </a:ext>
                </a:extLst>
              </p:cNvPr>
              <p:cNvPicPr>
                <a:picLocks noGrp="1" noRot="1" noChangeAspect="1" noMove="1" noResize="1" noEditPoints="1" noAdjustHandles="1" noChangeArrowheads="1" noChangeShapeType="1" noCrop="1"/>
              </p:cNvPicPr>
              <p:nvPr/>
            </p:nvPicPr>
            <p:blipFill>
              <a:blip r:embed="rId4"/>
              <a:stretch>
                <a:fillRect/>
              </a:stretch>
            </p:blipFill>
            <p:spPr>
              <a:xfrm>
                <a:off x="-46383" y="581919"/>
                <a:ext cx="6852146" cy="6015278"/>
              </a:xfrm>
              <a:prstGeom prst="rect">
                <a:avLst/>
              </a:prstGeom>
            </p:spPr>
          </p:pic>
        </mc:Fallback>
      </mc:AlternateContent>
      <p:pic>
        <p:nvPicPr>
          <p:cNvPr id="13" name="Immagine 12">
            <a:extLst>
              <a:ext uri="{FF2B5EF4-FFF2-40B4-BE49-F238E27FC236}">
                <a16:creationId xmlns:a16="http://schemas.microsoft.com/office/drawing/2014/main" id="{DFD1440E-4882-171C-A1FA-A93B3407C43B}"/>
              </a:ext>
            </a:extLst>
          </p:cNvPr>
          <p:cNvPicPr>
            <a:picLocks noChangeAspect="1"/>
          </p:cNvPicPr>
          <p:nvPr/>
        </p:nvPicPr>
        <p:blipFill>
          <a:blip r:embed="rId5"/>
          <a:stretch>
            <a:fillRect/>
          </a:stretch>
        </p:blipFill>
        <p:spPr>
          <a:xfrm>
            <a:off x="6983540" y="1273814"/>
            <a:ext cx="4766962" cy="3919280"/>
          </a:xfrm>
          <a:prstGeom prst="rect">
            <a:avLst/>
          </a:prstGeom>
        </p:spPr>
      </p:pic>
      <p:sp>
        <p:nvSpPr>
          <p:cNvPr id="5" name="CasellaDiTesto 4">
            <a:extLst>
              <a:ext uri="{FF2B5EF4-FFF2-40B4-BE49-F238E27FC236}">
                <a16:creationId xmlns:a16="http://schemas.microsoft.com/office/drawing/2014/main" id="{2BF017D7-38D9-2452-D527-D1E2725A4947}"/>
              </a:ext>
            </a:extLst>
          </p:cNvPr>
          <p:cNvSpPr txBox="1"/>
          <p:nvPr/>
        </p:nvSpPr>
        <p:spPr>
          <a:xfrm>
            <a:off x="2282546" y="171877"/>
            <a:ext cx="2564253" cy="769441"/>
          </a:xfrm>
          <a:prstGeom prst="rect">
            <a:avLst/>
          </a:prstGeom>
          <a:noFill/>
        </p:spPr>
        <p:txBody>
          <a:bodyPr wrap="square" rtlCol="0">
            <a:spAutoFit/>
          </a:bodyPr>
          <a:lstStyle/>
          <a:p>
            <a:r>
              <a:rPr lang="it-IT" sz="4400" b="1" dirty="0">
                <a:ln>
                  <a:solidFill>
                    <a:schemeClr val="tx1"/>
                  </a:solidFill>
                </a:ln>
                <a:solidFill>
                  <a:srgbClr val="FF0000"/>
                </a:solidFill>
              </a:rPr>
              <a:t>MODULES</a:t>
            </a:r>
          </a:p>
        </p:txBody>
      </p:sp>
      <p:sp>
        <p:nvSpPr>
          <p:cNvPr id="3" name="CasellaDiTesto 2">
            <a:extLst>
              <a:ext uri="{FF2B5EF4-FFF2-40B4-BE49-F238E27FC236}">
                <a16:creationId xmlns:a16="http://schemas.microsoft.com/office/drawing/2014/main" id="{FB02D3A9-5057-8E9B-6C51-ACEBA5798395}"/>
              </a:ext>
            </a:extLst>
          </p:cNvPr>
          <p:cNvSpPr txBox="1"/>
          <p:nvPr/>
        </p:nvSpPr>
        <p:spPr>
          <a:xfrm>
            <a:off x="7777424" y="571147"/>
            <a:ext cx="3084267" cy="646331"/>
          </a:xfrm>
          <a:prstGeom prst="rect">
            <a:avLst/>
          </a:prstGeom>
          <a:noFill/>
          <a:ln>
            <a:noFill/>
          </a:ln>
        </p:spPr>
        <p:txBody>
          <a:bodyPr wrap="square" rtlCol="0">
            <a:spAutoFit/>
          </a:bodyPr>
          <a:lstStyle/>
          <a:p>
            <a:r>
              <a:rPr lang="it-IT" sz="3600" b="1" dirty="0">
                <a:ln>
                  <a:solidFill>
                    <a:srgbClr val="CC6600"/>
                  </a:solidFill>
                </a:ln>
                <a:solidFill>
                  <a:srgbClr val="5DD2E9"/>
                </a:solidFill>
              </a:rPr>
              <a:t>CODECRACKER</a:t>
            </a:r>
            <a:endParaRPr lang="it-IT" b="1" dirty="0">
              <a:ln>
                <a:solidFill>
                  <a:srgbClr val="CC6600"/>
                </a:solidFill>
              </a:ln>
              <a:solidFill>
                <a:srgbClr val="5DD2E9"/>
              </a:solidFill>
            </a:endParaRPr>
          </a:p>
        </p:txBody>
      </p:sp>
      <p:sp>
        <p:nvSpPr>
          <p:cNvPr id="15" name="Rettangolo 14">
            <a:extLst>
              <a:ext uri="{FF2B5EF4-FFF2-40B4-BE49-F238E27FC236}">
                <a16:creationId xmlns:a16="http://schemas.microsoft.com/office/drawing/2014/main" id="{F6BDE7B2-07A6-F298-68DF-78E4ACEA8B43}"/>
              </a:ext>
            </a:extLst>
          </p:cNvPr>
          <p:cNvSpPr/>
          <p:nvPr/>
        </p:nvSpPr>
        <p:spPr>
          <a:xfrm>
            <a:off x="7237139" y="4197299"/>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A4C79C46-118D-1552-7A2E-7AEA5790821E}"/>
              </a:ext>
            </a:extLst>
          </p:cNvPr>
          <p:cNvSpPr/>
          <p:nvPr/>
        </p:nvSpPr>
        <p:spPr>
          <a:xfrm>
            <a:off x="10937133" y="3914078"/>
            <a:ext cx="546410" cy="645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65462FF-1575-B97D-1FB0-B5AD372B9DE3}"/>
              </a:ext>
            </a:extLst>
          </p:cNvPr>
          <p:cNvSpPr/>
          <p:nvPr/>
        </p:nvSpPr>
        <p:spPr>
          <a:xfrm>
            <a:off x="10941088" y="3422288"/>
            <a:ext cx="546410" cy="4917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BDB1C03F-88DB-DC73-9AC5-418A59A26C0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728894" y="4502974"/>
            <a:ext cx="3276253" cy="2380143"/>
          </a:xfrm>
          <a:prstGeom prst="rect">
            <a:avLst/>
          </a:prstGeom>
        </p:spPr>
      </p:pic>
      <p:pic>
        <p:nvPicPr>
          <p:cNvPr id="6" name="Picture 2">
            <a:extLst>
              <a:ext uri="{FF2B5EF4-FFF2-40B4-BE49-F238E27FC236}">
                <a16:creationId xmlns:a16="http://schemas.microsoft.com/office/drawing/2014/main" id="{08B22A52-A6C0-9E9E-77E5-5A0A57A71C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BD01B4E8-2C07-F530-20D2-506A6EC2862B}"/>
              </a:ext>
            </a:extLst>
          </p:cNvPr>
          <p:cNvPicPr>
            <a:picLocks noChangeAspect="1"/>
          </p:cNvPicPr>
          <p:nvPr/>
        </p:nvPicPr>
        <p:blipFill rotWithShape="1">
          <a:blip r:embed="rId8">
            <a:extLst>
              <a:ext uri="{28A0092B-C50C-407E-A947-70E740481C1C}">
                <a14:useLocalDpi xmlns:a14="http://schemas.microsoft.com/office/drawing/2010/main" val="0"/>
              </a:ext>
            </a:extLst>
          </a:blip>
          <a:srcRect l="1756" r="1756"/>
          <a:stretch/>
        </p:blipFill>
        <p:spPr>
          <a:xfrm>
            <a:off x="0" y="4965532"/>
            <a:ext cx="1828799" cy="1895371"/>
          </a:xfrm>
          <a:prstGeom prst="rect">
            <a:avLst/>
          </a:prstGeom>
        </p:spPr>
      </p:pic>
    </p:spTree>
    <p:extLst>
      <p:ext uri="{BB962C8B-B14F-4D97-AF65-F5344CB8AC3E}">
        <p14:creationId xmlns:p14="http://schemas.microsoft.com/office/powerpoint/2010/main" val="284148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8" name="Modello 3D 17">
                <a:extLst>
                  <a:ext uri="{FF2B5EF4-FFF2-40B4-BE49-F238E27FC236}">
                    <a16:creationId xmlns:a16="http://schemas.microsoft.com/office/drawing/2014/main" id="{4E47B03E-BA1E-0BE4-1238-AE2BFCC8703A}"/>
                  </a:ext>
                </a:extLst>
              </p:cNvPr>
              <p:cNvGraphicFramePr>
                <a:graphicFrameLocks noChangeAspect="1"/>
              </p:cNvGraphicFramePr>
              <p:nvPr>
                <p:extLst>
                  <p:ext uri="{D42A27DB-BD31-4B8C-83A1-F6EECF244321}">
                    <p14:modId xmlns:p14="http://schemas.microsoft.com/office/powerpoint/2010/main" val="2061384645"/>
                  </p:ext>
                </p:extLst>
              </p:nvPr>
            </p:nvGraphicFramePr>
            <p:xfrm>
              <a:off x="-2093724" y="510856"/>
              <a:ext cx="6449779" cy="6296602"/>
            </p:xfrm>
            <a:graphic>
              <a:graphicData uri="http://schemas.microsoft.com/office/drawing/2017/model3d">
                <am3d:model3d r:embed="rId3">
                  <am3d:spPr>
                    <a:xfrm>
                      <a:off x="0" y="0"/>
                      <a:ext cx="6449779" cy="6296602"/>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y="10800000"/>
                    <am3d:postTrans dx="0" dy="0" dz="0"/>
                  </am3d:trans>
                  <am3d:raster rName="Office3DRenderer" rVer="16.0.8326">
                    <am3d:blip r:embed="rId4"/>
                  </am3d:raster>
                  <am3d:objViewport viewportSz="110806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Modello 3D 17">
                <a:extLst>
                  <a:ext uri="{FF2B5EF4-FFF2-40B4-BE49-F238E27FC236}">
                    <a16:creationId xmlns:a16="http://schemas.microsoft.com/office/drawing/2014/main" id="{4E47B03E-BA1E-0BE4-1238-AE2BFCC8703A}"/>
                  </a:ext>
                </a:extLst>
              </p:cNvPr>
              <p:cNvPicPr>
                <a:picLocks noGrp="1" noRot="1" noChangeAspect="1" noMove="1" noResize="1" noEditPoints="1" noAdjustHandles="1" noChangeArrowheads="1" noChangeShapeType="1" noCrop="1"/>
              </p:cNvPicPr>
              <p:nvPr/>
            </p:nvPicPr>
            <p:blipFill>
              <a:blip r:embed="rId4"/>
              <a:stretch>
                <a:fillRect/>
              </a:stretch>
            </p:blipFill>
            <p:spPr>
              <a:xfrm>
                <a:off x="-2093724" y="510856"/>
                <a:ext cx="6449779" cy="6296602"/>
              </a:xfrm>
              <a:prstGeom prst="rect">
                <a:avLst/>
              </a:prstGeom>
            </p:spPr>
          </p:pic>
        </mc:Fallback>
      </mc:AlternateContent>
      <p:pic>
        <p:nvPicPr>
          <p:cNvPr id="12" name="Immagine 11">
            <a:extLst>
              <a:ext uri="{FF2B5EF4-FFF2-40B4-BE49-F238E27FC236}">
                <a16:creationId xmlns:a16="http://schemas.microsoft.com/office/drawing/2014/main" id="{BDB1C03F-88DB-DC73-9AC5-418A59A26C0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68863" y="1508461"/>
            <a:ext cx="4145947" cy="4881519"/>
          </a:xfrm>
          <a:prstGeom prst="rect">
            <a:avLst/>
          </a:prstGeom>
        </p:spPr>
      </p:pic>
      <p:sp>
        <p:nvSpPr>
          <p:cNvPr id="14" name="Rettangolo 13">
            <a:extLst>
              <a:ext uri="{FF2B5EF4-FFF2-40B4-BE49-F238E27FC236}">
                <a16:creationId xmlns:a16="http://schemas.microsoft.com/office/drawing/2014/main" id="{838DC36E-D96D-BA83-4AD1-C8FC05745410}"/>
              </a:ext>
            </a:extLst>
          </p:cNvPr>
          <p:cNvSpPr/>
          <p:nvPr/>
        </p:nvSpPr>
        <p:spPr>
          <a:xfrm>
            <a:off x="7121109" y="3276951"/>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2BF017D7-38D9-2452-D527-D1E2725A4947}"/>
              </a:ext>
            </a:extLst>
          </p:cNvPr>
          <p:cNvSpPr txBox="1"/>
          <p:nvPr/>
        </p:nvSpPr>
        <p:spPr>
          <a:xfrm>
            <a:off x="986714" y="257688"/>
            <a:ext cx="2564253" cy="769441"/>
          </a:xfrm>
          <a:prstGeom prst="rect">
            <a:avLst/>
          </a:prstGeom>
          <a:noFill/>
        </p:spPr>
        <p:txBody>
          <a:bodyPr wrap="square" rtlCol="0">
            <a:spAutoFit/>
          </a:bodyPr>
          <a:lstStyle/>
          <a:p>
            <a:r>
              <a:rPr lang="it-IT" sz="4400" b="1" dirty="0">
                <a:ln>
                  <a:solidFill>
                    <a:schemeClr val="tx1"/>
                  </a:solidFill>
                </a:ln>
                <a:solidFill>
                  <a:srgbClr val="FF0000"/>
                </a:solidFill>
              </a:rPr>
              <a:t>MODULES</a:t>
            </a:r>
          </a:p>
        </p:txBody>
      </p:sp>
      <p:sp>
        <p:nvSpPr>
          <p:cNvPr id="3" name="CasellaDiTesto 2">
            <a:extLst>
              <a:ext uri="{FF2B5EF4-FFF2-40B4-BE49-F238E27FC236}">
                <a16:creationId xmlns:a16="http://schemas.microsoft.com/office/drawing/2014/main" id="{FB02D3A9-5057-8E9B-6C51-ACEBA5798395}"/>
              </a:ext>
            </a:extLst>
          </p:cNvPr>
          <p:cNvSpPr txBox="1"/>
          <p:nvPr/>
        </p:nvSpPr>
        <p:spPr>
          <a:xfrm>
            <a:off x="6686736" y="762479"/>
            <a:ext cx="2564253"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SIMON SAYS</a:t>
            </a:r>
            <a:endParaRPr lang="it-IT" b="1" dirty="0">
              <a:ln>
                <a:solidFill>
                  <a:srgbClr val="9B00C0"/>
                </a:solidFill>
              </a:ln>
              <a:solidFill>
                <a:srgbClr val="11E911"/>
              </a:solidFill>
            </a:endParaRPr>
          </a:p>
        </p:txBody>
      </p:sp>
      <p:pic>
        <p:nvPicPr>
          <p:cNvPr id="13" name="Immagine 12">
            <a:extLst>
              <a:ext uri="{FF2B5EF4-FFF2-40B4-BE49-F238E27FC236}">
                <a16:creationId xmlns:a16="http://schemas.microsoft.com/office/drawing/2014/main" id="{DFD1440E-4882-171C-A1FA-A93B3407C43B}"/>
              </a:ext>
            </a:extLst>
          </p:cNvPr>
          <p:cNvPicPr>
            <a:picLocks noChangeAspect="1"/>
          </p:cNvPicPr>
          <p:nvPr/>
        </p:nvPicPr>
        <p:blipFill>
          <a:blip r:embed="rId6"/>
          <a:stretch>
            <a:fillRect/>
          </a:stretch>
        </p:blipFill>
        <p:spPr>
          <a:xfrm>
            <a:off x="3201901" y="1955490"/>
            <a:ext cx="4766962" cy="3919280"/>
          </a:xfrm>
          <a:prstGeom prst="rect">
            <a:avLst/>
          </a:prstGeom>
        </p:spPr>
      </p:pic>
      <p:sp>
        <p:nvSpPr>
          <p:cNvPr id="15" name="Rettangolo 14">
            <a:extLst>
              <a:ext uri="{FF2B5EF4-FFF2-40B4-BE49-F238E27FC236}">
                <a16:creationId xmlns:a16="http://schemas.microsoft.com/office/drawing/2014/main" id="{F6BDE7B2-07A6-F298-68DF-78E4ACEA8B43}"/>
              </a:ext>
            </a:extLst>
          </p:cNvPr>
          <p:cNvSpPr/>
          <p:nvPr/>
        </p:nvSpPr>
        <p:spPr>
          <a:xfrm>
            <a:off x="3434937" y="2390160"/>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A4C79C46-118D-1552-7A2E-7AEA5790821E}"/>
              </a:ext>
            </a:extLst>
          </p:cNvPr>
          <p:cNvSpPr/>
          <p:nvPr/>
        </p:nvSpPr>
        <p:spPr>
          <a:xfrm>
            <a:off x="3434937" y="3949221"/>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65462FF-1575-B97D-1FB0-B5AD372B9DE3}"/>
              </a:ext>
            </a:extLst>
          </p:cNvPr>
          <p:cNvSpPr/>
          <p:nvPr/>
        </p:nvSpPr>
        <p:spPr>
          <a:xfrm>
            <a:off x="3434937" y="5195284"/>
            <a:ext cx="546410" cy="3462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FBCB40C9-5C93-2C76-C281-3312FFD8D573}"/>
              </a:ext>
            </a:extLst>
          </p:cNvPr>
          <p:cNvSpPr/>
          <p:nvPr/>
        </p:nvSpPr>
        <p:spPr>
          <a:xfrm>
            <a:off x="7112153" y="3801651"/>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C835F1F-C7CC-D999-63B7-899A53CB05ED}"/>
              </a:ext>
            </a:extLst>
          </p:cNvPr>
          <p:cNvSpPr/>
          <p:nvPr/>
        </p:nvSpPr>
        <p:spPr>
          <a:xfrm>
            <a:off x="7086752" y="5195284"/>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2D743D1-332B-3FDA-9766-4D5073BADFC4}"/>
              </a:ext>
            </a:extLst>
          </p:cNvPr>
          <p:cNvSpPr/>
          <p:nvPr/>
        </p:nvSpPr>
        <p:spPr>
          <a:xfrm>
            <a:off x="7150084" y="2393848"/>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D461D305-81E3-D750-235F-0FD5570581A1}"/>
              </a:ext>
            </a:extLst>
          </p:cNvPr>
          <p:cNvSpPr/>
          <p:nvPr/>
        </p:nvSpPr>
        <p:spPr>
          <a:xfrm>
            <a:off x="1176886" y="1200291"/>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1" name="Ovale 20">
            <a:extLst>
              <a:ext uri="{FF2B5EF4-FFF2-40B4-BE49-F238E27FC236}">
                <a16:creationId xmlns:a16="http://schemas.microsoft.com/office/drawing/2014/main" id="{095F4396-A7B4-619D-B834-942B414C419C}"/>
              </a:ext>
            </a:extLst>
          </p:cNvPr>
          <p:cNvSpPr/>
          <p:nvPr/>
        </p:nvSpPr>
        <p:spPr>
          <a:xfrm>
            <a:off x="1280159" y="1198213"/>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3" name="Ovale 22">
            <a:extLst>
              <a:ext uri="{FF2B5EF4-FFF2-40B4-BE49-F238E27FC236}">
                <a16:creationId xmlns:a16="http://schemas.microsoft.com/office/drawing/2014/main" id="{16B8A11F-EDE6-319D-B702-24A11FFA6FE4}"/>
              </a:ext>
            </a:extLst>
          </p:cNvPr>
          <p:cNvSpPr/>
          <p:nvPr/>
        </p:nvSpPr>
        <p:spPr>
          <a:xfrm>
            <a:off x="1176886" y="1303367"/>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4" name="Ovale 23">
            <a:extLst>
              <a:ext uri="{FF2B5EF4-FFF2-40B4-BE49-F238E27FC236}">
                <a16:creationId xmlns:a16="http://schemas.microsoft.com/office/drawing/2014/main" id="{4D94BF1A-BAC4-E720-1EF8-F7A6A8289CD3}"/>
              </a:ext>
            </a:extLst>
          </p:cNvPr>
          <p:cNvSpPr/>
          <p:nvPr/>
        </p:nvSpPr>
        <p:spPr>
          <a:xfrm>
            <a:off x="1280159" y="1301289"/>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5" name="Ovale 24">
            <a:extLst>
              <a:ext uri="{FF2B5EF4-FFF2-40B4-BE49-F238E27FC236}">
                <a16:creationId xmlns:a16="http://schemas.microsoft.com/office/drawing/2014/main" id="{02B7FED1-C945-49FF-BC5D-C629896EF065}"/>
              </a:ext>
            </a:extLst>
          </p:cNvPr>
          <p:cNvSpPr/>
          <p:nvPr/>
        </p:nvSpPr>
        <p:spPr>
          <a:xfrm>
            <a:off x="1493462" y="1512617"/>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6" name="Ovale 25">
            <a:extLst>
              <a:ext uri="{FF2B5EF4-FFF2-40B4-BE49-F238E27FC236}">
                <a16:creationId xmlns:a16="http://schemas.microsoft.com/office/drawing/2014/main" id="{B997153D-D4E9-39C5-37E2-94863CFDFD54}"/>
              </a:ext>
            </a:extLst>
          </p:cNvPr>
          <p:cNvSpPr/>
          <p:nvPr/>
        </p:nvSpPr>
        <p:spPr>
          <a:xfrm>
            <a:off x="1596735" y="1510539"/>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7" name="Ovale 26">
            <a:extLst>
              <a:ext uri="{FF2B5EF4-FFF2-40B4-BE49-F238E27FC236}">
                <a16:creationId xmlns:a16="http://schemas.microsoft.com/office/drawing/2014/main" id="{9A79F3FF-621C-5449-846E-76A4DB2247BD}"/>
              </a:ext>
            </a:extLst>
          </p:cNvPr>
          <p:cNvSpPr/>
          <p:nvPr/>
        </p:nvSpPr>
        <p:spPr>
          <a:xfrm>
            <a:off x="1493462" y="1615693"/>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8" name="Ovale 27">
            <a:extLst>
              <a:ext uri="{FF2B5EF4-FFF2-40B4-BE49-F238E27FC236}">
                <a16:creationId xmlns:a16="http://schemas.microsoft.com/office/drawing/2014/main" id="{EDB20C43-087A-D74F-DDD6-934D70840460}"/>
              </a:ext>
            </a:extLst>
          </p:cNvPr>
          <p:cNvSpPr/>
          <p:nvPr/>
        </p:nvSpPr>
        <p:spPr>
          <a:xfrm>
            <a:off x="1596735" y="1613615"/>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29" name="Ovale 28">
            <a:extLst>
              <a:ext uri="{FF2B5EF4-FFF2-40B4-BE49-F238E27FC236}">
                <a16:creationId xmlns:a16="http://schemas.microsoft.com/office/drawing/2014/main" id="{EAC0B7A3-0398-F371-4658-375574C8C94D}"/>
              </a:ext>
            </a:extLst>
          </p:cNvPr>
          <p:cNvSpPr/>
          <p:nvPr/>
        </p:nvSpPr>
        <p:spPr>
          <a:xfrm>
            <a:off x="1176886" y="1514658"/>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0" name="Ovale 29">
            <a:extLst>
              <a:ext uri="{FF2B5EF4-FFF2-40B4-BE49-F238E27FC236}">
                <a16:creationId xmlns:a16="http://schemas.microsoft.com/office/drawing/2014/main" id="{EF91FE8A-2CA0-EDC1-8A6A-B9784B15C707}"/>
              </a:ext>
            </a:extLst>
          </p:cNvPr>
          <p:cNvSpPr/>
          <p:nvPr/>
        </p:nvSpPr>
        <p:spPr>
          <a:xfrm>
            <a:off x="1280159" y="1512580"/>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1" name="Ovale 30">
            <a:extLst>
              <a:ext uri="{FF2B5EF4-FFF2-40B4-BE49-F238E27FC236}">
                <a16:creationId xmlns:a16="http://schemas.microsoft.com/office/drawing/2014/main" id="{0F4BDCD3-0959-5169-C306-5A494C490561}"/>
              </a:ext>
            </a:extLst>
          </p:cNvPr>
          <p:cNvSpPr/>
          <p:nvPr/>
        </p:nvSpPr>
        <p:spPr>
          <a:xfrm>
            <a:off x="1176886" y="1617734"/>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2" name="Ovale 31">
            <a:extLst>
              <a:ext uri="{FF2B5EF4-FFF2-40B4-BE49-F238E27FC236}">
                <a16:creationId xmlns:a16="http://schemas.microsoft.com/office/drawing/2014/main" id="{132CFC02-8DC8-B22D-B81A-FD90D4B92B00}"/>
              </a:ext>
            </a:extLst>
          </p:cNvPr>
          <p:cNvSpPr/>
          <p:nvPr/>
        </p:nvSpPr>
        <p:spPr>
          <a:xfrm>
            <a:off x="1280159" y="1615656"/>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3" name="Ovale 32">
            <a:extLst>
              <a:ext uri="{FF2B5EF4-FFF2-40B4-BE49-F238E27FC236}">
                <a16:creationId xmlns:a16="http://schemas.microsoft.com/office/drawing/2014/main" id="{6B3DED83-BFB0-ECFF-5ACA-CD89D0E7939B}"/>
              </a:ext>
            </a:extLst>
          </p:cNvPr>
          <p:cNvSpPr/>
          <p:nvPr/>
        </p:nvSpPr>
        <p:spPr>
          <a:xfrm>
            <a:off x="1811424" y="1201426"/>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4" name="Ovale 33">
            <a:extLst>
              <a:ext uri="{FF2B5EF4-FFF2-40B4-BE49-F238E27FC236}">
                <a16:creationId xmlns:a16="http://schemas.microsoft.com/office/drawing/2014/main" id="{49DFFD92-A582-EDD4-12A6-3294BFBAD308}"/>
              </a:ext>
            </a:extLst>
          </p:cNvPr>
          <p:cNvSpPr/>
          <p:nvPr/>
        </p:nvSpPr>
        <p:spPr>
          <a:xfrm>
            <a:off x="1914697" y="1199348"/>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5" name="Ovale 34">
            <a:extLst>
              <a:ext uri="{FF2B5EF4-FFF2-40B4-BE49-F238E27FC236}">
                <a16:creationId xmlns:a16="http://schemas.microsoft.com/office/drawing/2014/main" id="{81C8E633-91D5-11C8-2EFB-183C33E49597}"/>
              </a:ext>
            </a:extLst>
          </p:cNvPr>
          <p:cNvSpPr/>
          <p:nvPr/>
        </p:nvSpPr>
        <p:spPr>
          <a:xfrm>
            <a:off x="1811424" y="1304502"/>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6" name="Ovale 35">
            <a:extLst>
              <a:ext uri="{FF2B5EF4-FFF2-40B4-BE49-F238E27FC236}">
                <a16:creationId xmlns:a16="http://schemas.microsoft.com/office/drawing/2014/main" id="{19155CB9-F8B8-250D-870E-41BC583C4F59}"/>
              </a:ext>
            </a:extLst>
          </p:cNvPr>
          <p:cNvSpPr/>
          <p:nvPr/>
        </p:nvSpPr>
        <p:spPr>
          <a:xfrm>
            <a:off x="1914697" y="1302424"/>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7" name="Ovale 36">
            <a:extLst>
              <a:ext uri="{FF2B5EF4-FFF2-40B4-BE49-F238E27FC236}">
                <a16:creationId xmlns:a16="http://schemas.microsoft.com/office/drawing/2014/main" id="{0E2D3970-7DA2-426C-015A-41474B2D46ED}"/>
              </a:ext>
            </a:extLst>
          </p:cNvPr>
          <p:cNvSpPr/>
          <p:nvPr/>
        </p:nvSpPr>
        <p:spPr>
          <a:xfrm>
            <a:off x="1493462" y="1827180"/>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8" name="Ovale 37">
            <a:extLst>
              <a:ext uri="{FF2B5EF4-FFF2-40B4-BE49-F238E27FC236}">
                <a16:creationId xmlns:a16="http://schemas.microsoft.com/office/drawing/2014/main" id="{D9491422-B24D-DE33-77DD-057BDA0AF816}"/>
              </a:ext>
            </a:extLst>
          </p:cNvPr>
          <p:cNvSpPr/>
          <p:nvPr/>
        </p:nvSpPr>
        <p:spPr>
          <a:xfrm>
            <a:off x="1596735" y="1825102"/>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39" name="Ovale 38">
            <a:extLst>
              <a:ext uri="{FF2B5EF4-FFF2-40B4-BE49-F238E27FC236}">
                <a16:creationId xmlns:a16="http://schemas.microsoft.com/office/drawing/2014/main" id="{150CE456-DE8F-FEF3-F9C8-11ED94CDAB26}"/>
              </a:ext>
            </a:extLst>
          </p:cNvPr>
          <p:cNvSpPr/>
          <p:nvPr/>
        </p:nvSpPr>
        <p:spPr>
          <a:xfrm>
            <a:off x="1493462" y="1930256"/>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40" name="Ovale 39">
            <a:extLst>
              <a:ext uri="{FF2B5EF4-FFF2-40B4-BE49-F238E27FC236}">
                <a16:creationId xmlns:a16="http://schemas.microsoft.com/office/drawing/2014/main" id="{A3D49EEB-3311-704D-84C5-84CBE76EEA7D}"/>
              </a:ext>
            </a:extLst>
          </p:cNvPr>
          <p:cNvSpPr/>
          <p:nvPr/>
        </p:nvSpPr>
        <p:spPr>
          <a:xfrm>
            <a:off x="1596735" y="1928178"/>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41" name="Ovale 40">
            <a:extLst>
              <a:ext uri="{FF2B5EF4-FFF2-40B4-BE49-F238E27FC236}">
                <a16:creationId xmlns:a16="http://schemas.microsoft.com/office/drawing/2014/main" id="{823D525C-B84E-12E3-4FB1-F87507922FA2}"/>
              </a:ext>
            </a:extLst>
          </p:cNvPr>
          <p:cNvSpPr/>
          <p:nvPr/>
        </p:nvSpPr>
        <p:spPr>
          <a:xfrm>
            <a:off x="1812272" y="1827039"/>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42" name="Ovale 41">
            <a:extLst>
              <a:ext uri="{FF2B5EF4-FFF2-40B4-BE49-F238E27FC236}">
                <a16:creationId xmlns:a16="http://schemas.microsoft.com/office/drawing/2014/main" id="{C40D792C-39FD-78DA-7634-7AB379E2E171}"/>
              </a:ext>
            </a:extLst>
          </p:cNvPr>
          <p:cNvSpPr/>
          <p:nvPr/>
        </p:nvSpPr>
        <p:spPr>
          <a:xfrm>
            <a:off x="1915545" y="1824961"/>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43" name="Ovale 42">
            <a:extLst>
              <a:ext uri="{FF2B5EF4-FFF2-40B4-BE49-F238E27FC236}">
                <a16:creationId xmlns:a16="http://schemas.microsoft.com/office/drawing/2014/main" id="{D1754A56-B190-1FA3-9CD7-C58705D1558B}"/>
              </a:ext>
            </a:extLst>
          </p:cNvPr>
          <p:cNvSpPr/>
          <p:nvPr/>
        </p:nvSpPr>
        <p:spPr>
          <a:xfrm>
            <a:off x="1812272" y="1930115"/>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sp>
        <p:nvSpPr>
          <p:cNvPr id="44" name="Ovale 43">
            <a:extLst>
              <a:ext uri="{FF2B5EF4-FFF2-40B4-BE49-F238E27FC236}">
                <a16:creationId xmlns:a16="http://schemas.microsoft.com/office/drawing/2014/main" id="{0C20C9C6-EE36-28BC-3C98-D403DA9FA413}"/>
              </a:ext>
            </a:extLst>
          </p:cNvPr>
          <p:cNvSpPr/>
          <p:nvPr/>
        </p:nvSpPr>
        <p:spPr>
          <a:xfrm>
            <a:off x="1915545" y="1928037"/>
            <a:ext cx="97039" cy="97039"/>
          </a:xfrm>
          <a:prstGeom prst="ellipse">
            <a:avLst/>
          </a:prstGeom>
          <a:solidFill>
            <a:srgbClr val="F3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A1D24"/>
              </a:solidFill>
            </a:endParaRPr>
          </a:p>
        </p:txBody>
      </p:sp>
      <p:pic>
        <p:nvPicPr>
          <p:cNvPr id="9" name="Picture 2">
            <a:extLst>
              <a:ext uri="{FF2B5EF4-FFF2-40B4-BE49-F238E27FC236}">
                <a16:creationId xmlns:a16="http://schemas.microsoft.com/office/drawing/2014/main" id="{F5D932A4-1A76-2B44-CDBE-D3105E77E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FC73BB6E-E66D-16E6-6ACE-D2073EA19E1E}"/>
              </a:ext>
            </a:extLst>
          </p:cNvPr>
          <p:cNvPicPr>
            <a:picLocks noChangeAspect="1"/>
          </p:cNvPicPr>
          <p:nvPr/>
        </p:nvPicPr>
        <p:blipFill rotWithShape="1">
          <a:blip r:embed="rId8">
            <a:extLst>
              <a:ext uri="{28A0092B-C50C-407E-A947-70E740481C1C}">
                <a14:useLocalDpi xmlns:a14="http://schemas.microsoft.com/office/drawing/2010/main" val="0"/>
              </a:ext>
            </a:extLst>
          </a:blip>
          <a:srcRect l="1756" r="1756"/>
          <a:stretch/>
        </p:blipFill>
        <p:spPr>
          <a:xfrm>
            <a:off x="8965" y="4965532"/>
            <a:ext cx="1828799" cy="1895371"/>
          </a:xfrm>
          <a:prstGeom prst="rect">
            <a:avLst/>
          </a:prstGeom>
        </p:spPr>
      </p:pic>
    </p:spTree>
    <p:extLst>
      <p:ext uri="{BB962C8B-B14F-4D97-AF65-F5344CB8AC3E}">
        <p14:creationId xmlns:p14="http://schemas.microsoft.com/office/powerpoint/2010/main" val="269812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5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25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25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5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25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25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25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25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25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25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25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25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25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25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25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250"/>
                                        <p:tgtEl>
                                          <p:spTgt spid="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25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25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25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250"/>
                                        <p:tgtEl>
                                          <p:spTgt spid="4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8" name="Modello 3D 17">
                <a:extLst>
                  <a:ext uri="{FF2B5EF4-FFF2-40B4-BE49-F238E27FC236}">
                    <a16:creationId xmlns:a16="http://schemas.microsoft.com/office/drawing/2014/main" id="{2006E43F-41AC-1D59-74BB-47F9DDB4B783}"/>
                  </a:ext>
                </a:extLst>
              </p:cNvPr>
              <p:cNvGraphicFramePr>
                <a:graphicFrameLocks noChangeAspect="1"/>
              </p:cNvGraphicFramePr>
              <p:nvPr>
                <p:extLst>
                  <p:ext uri="{D42A27DB-BD31-4B8C-83A1-F6EECF244321}">
                    <p14:modId xmlns:p14="http://schemas.microsoft.com/office/powerpoint/2010/main" val="19690105"/>
                  </p:ext>
                </p:extLst>
              </p:nvPr>
            </p:nvGraphicFramePr>
            <p:xfrm>
              <a:off x="-772774" y="-2782247"/>
              <a:ext cx="9785122" cy="8431576"/>
            </p:xfrm>
            <a:graphic>
              <a:graphicData uri="http://schemas.microsoft.com/office/drawing/2017/model3d">
                <am3d:model3d r:embed="rId3">
                  <am3d:spPr>
                    <a:xfrm>
                      <a:off x="0" y="0"/>
                      <a:ext cx="9785122" cy="843157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y="16200000"/>
                    <am3d:postTrans dx="0" dy="0" dz="0"/>
                  </am3d:trans>
                  <am3d:raster rName="Office3DRenderer" rVer="16.0.8326">
                    <am3d:blip r:embed="rId4"/>
                  </am3d:raster>
                  <am3d:objViewport viewportSz="149754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Modello 3D 17">
                <a:extLst>
                  <a:ext uri="{FF2B5EF4-FFF2-40B4-BE49-F238E27FC236}">
                    <a16:creationId xmlns:a16="http://schemas.microsoft.com/office/drawing/2014/main" id="{2006E43F-41AC-1D59-74BB-47F9DDB4B783}"/>
                  </a:ext>
                </a:extLst>
              </p:cNvPr>
              <p:cNvPicPr>
                <a:picLocks noGrp="1" noRot="1" noChangeAspect="1" noMove="1" noResize="1" noEditPoints="1" noAdjustHandles="1" noChangeArrowheads="1" noChangeShapeType="1" noCrop="1"/>
              </p:cNvPicPr>
              <p:nvPr/>
            </p:nvPicPr>
            <p:blipFill>
              <a:blip r:embed="rId4"/>
              <a:stretch>
                <a:fillRect/>
              </a:stretch>
            </p:blipFill>
            <p:spPr>
              <a:xfrm>
                <a:off x="-772774" y="-2782247"/>
                <a:ext cx="9785122" cy="8431576"/>
              </a:xfrm>
              <a:prstGeom prst="rect">
                <a:avLst/>
              </a:prstGeom>
            </p:spPr>
          </p:pic>
        </mc:Fallback>
      </mc:AlternateContent>
      <p:pic>
        <p:nvPicPr>
          <p:cNvPr id="13" name="Immagine 12">
            <a:extLst>
              <a:ext uri="{FF2B5EF4-FFF2-40B4-BE49-F238E27FC236}">
                <a16:creationId xmlns:a16="http://schemas.microsoft.com/office/drawing/2014/main" id="{DFD1440E-4882-171C-A1FA-A93B3407C43B}"/>
              </a:ext>
            </a:extLst>
          </p:cNvPr>
          <p:cNvPicPr>
            <a:picLocks noChangeAspect="1"/>
          </p:cNvPicPr>
          <p:nvPr/>
        </p:nvPicPr>
        <p:blipFill>
          <a:blip r:embed="rId5"/>
          <a:stretch>
            <a:fillRect/>
          </a:stretch>
        </p:blipFill>
        <p:spPr>
          <a:xfrm>
            <a:off x="1757098" y="2958139"/>
            <a:ext cx="4680557" cy="3848240"/>
          </a:xfrm>
          <a:prstGeom prst="rect">
            <a:avLst/>
          </a:prstGeom>
        </p:spPr>
      </p:pic>
      <p:pic>
        <p:nvPicPr>
          <p:cNvPr id="12" name="Immagine 11">
            <a:extLst>
              <a:ext uri="{FF2B5EF4-FFF2-40B4-BE49-F238E27FC236}">
                <a16:creationId xmlns:a16="http://schemas.microsoft.com/office/drawing/2014/main" id="{BDB1C03F-88DB-DC73-9AC5-418A59A26C0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26734" y="2958139"/>
            <a:ext cx="4301282" cy="3801638"/>
          </a:xfrm>
          <a:prstGeom prst="rect">
            <a:avLst/>
          </a:prstGeom>
        </p:spPr>
      </p:pic>
      <p:sp>
        <p:nvSpPr>
          <p:cNvPr id="14" name="Rettangolo 13">
            <a:extLst>
              <a:ext uri="{FF2B5EF4-FFF2-40B4-BE49-F238E27FC236}">
                <a16:creationId xmlns:a16="http://schemas.microsoft.com/office/drawing/2014/main" id="{838DC36E-D96D-BA83-4AD1-C8FC05745410}"/>
              </a:ext>
            </a:extLst>
          </p:cNvPr>
          <p:cNvSpPr/>
          <p:nvPr/>
        </p:nvSpPr>
        <p:spPr>
          <a:xfrm>
            <a:off x="5355475" y="3830865"/>
            <a:ext cx="833563" cy="19852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2BF017D7-38D9-2452-D527-D1E2725A4947}"/>
              </a:ext>
            </a:extLst>
          </p:cNvPr>
          <p:cNvSpPr txBox="1"/>
          <p:nvPr/>
        </p:nvSpPr>
        <p:spPr>
          <a:xfrm>
            <a:off x="2695235" y="0"/>
            <a:ext cx="2564253" cy="769441"/>
          </a:xfrm>
          <a:prstGeom prst="rect">
            <a:avLst/>
          </a:prstGeom>
          <a:noFill/>
        </p:spPr>
        <p:txBody>
          <a:bodyPr wrap="square" rtlCol="0">
            <a:spAutoFit/>
          </a:bodyPr>
          <a:lstStyle/>
          <a:p>
            <a:r>
              <a:rPr lang="it-IT" sz="4400" b="1" dirty="0">
                <a:ln>
                  <a:solidFill>
                    <a:schemeClr val="tx1"/>
                  </a:solidFill>
                </a:ln>
                <a:solidFill>
                  <a:srgbClr val="FF0000"/>
                </a:solidFill>
              </a:rPr>
              <a:t>MODULES</a:t>
            </a:r>
          </a:p>
        </p:txBody>
      </p:sp>
      <p:sp>
        <p:nvSpPr>
          <p:cNvPr id="3" name="CasellaDiTesto 2">
            <a:extLst>
              <a:ext uri="{FF2B5EF4-FFF2-40B4-BE49-F238E27FC236}">
                <a16:creationId xmlns:a16="http://schemas.microsoft.com/office/drawing/2014/main" id="{FB02D3A9-5057-8E9B-6C51-ACEBA5798395}"/>
              </a:ext>
            </a:extLst>
          </p:cNvPr>
          <p:cNvSpPr txBox="1"/>
          <p:nvPr/>
        </p:nvSpPr>
        <p:spPr>
          <a:xfrm>
            <a:off x="8371693" y="1678437"/>
            <a:ext cx="1963459" cy="646331"/>
          </a:xfrm>
          <a:prstGeom prst="rect">
            <a:avLst/>
          </a:prstGeom>
          <a:noFill/>
          <a:ln>
            <a:noFill/>
          </a:ln>
        </p:spPr>
        <p:txBody>
          <a:bodyPr wrap="square" rtlCol="0">
            <a:spAutoFit/>
          </a:bodyPr>
          <a:lstStyle/>
          <a:p>
            <a:r>
              <a:rPr lang="it-IT" sz="3600" b="1" dirty="0">
                <a:ln>
                  <a:solidFill>
                    <a:srgbClr val="007660"/>
                  </a:solidFill>
                </a:ln>
                <a:solidFill>
                  <a:srgbClr val="D54D5E"/>
                </a:solidFill>
              </a:rPr>
              <a:t>NOT </a:t>
            </a:r>
            <a:r>
              <a:rPr lang="it-IT" sz="3600" b="1" dirty="0" err="1">
                <a:ln>
                  <a:solidFill>
                    <a:srgbClr val="007660"/>
                  </a:solidFill>
                </a:ln>
                <a:solidFill>
                  <a:srgbClr val="D54D5E"/>
                </a:solidFill>
              </a:rPr>
              <a:t>NOT</a:t>
            </a:r>
            <a:endParaRPr lang="it-IT" b="1" dirty="0">
              <a:ln>
                <a:solidFill>
                  <a:srgbClr val="007660"/>
                </a:solidFill>
              </a:ln>
              <a:solidFill>
                <a:srgbClr val="D54D5E"/>
              </a:solidFill>
            </a:endParaRPr>
          </a:p>
        </p:txBody>
      </p:sp>
      <p:sp>
        <p:nvSpPr>
          <p:cNvPr id="15" name="Rettangolo 14">
            <a:extLst>
              <a:ext uri="{FF2B5EF4-FFF2-40B4-BE49-F238E27FC236}">
                <a16:creationId xmlns:a16="http://schemas.microsoft.com/office/drawing/2014/main" id="{F6BDE7B2-07A6-F298-68DF-78E4ACEA8B43}"/>
              </a:ext>
            </a:extLst>
          </p:cNvPr>
          <p:cNvSpPr/>
          <p:nvPr/>
        </p:nvSpPr>
        <p:spPr>
          <a:xfrm>
            <a:off x="1973376" y="3365518"/>
            <a:ext cx="546410" cy="376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A4C79C46-118D-1552-7A2E-7AEA5790821E}"/>
              </a:ext>
            </a:extLst>
          </p:cNvPr>
          <p:cNvSpPr/>
          <p:nvPr/>
        </p:nvSpPr>
        <p:spPr>
          <a:xfrm>
            <a:off x="1973376" y="4291383"/>
            <a:ext cx="815544"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65462FF-1575-B97D-1FB0-B5AD372B9DE3}"/>
              </a:ext>
            </a:extLst>
          </p:cNvPr>
          <p:cNvSpPr/>
          <p:nvPr/>
        </p:nvSpPr>
        <p:spPr>
          <a:xfrm>
            <a:off x="1973376" y="4928066"/>
            <a:ext cx="546410" cy="4678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FBCB40C9-5C93-2C76-C281-3312FFD8D573}"/>
              </a:ext>
            </a:extLst>
          </p:cNvPr>
          <p:cNvSpPr/>
          <p:nvPr/>
        </p:nvSpPr>
        <p:spPr>
          <a:xfrm>
            <a:off x="5259878" y="4160205"/>
            <a:ext cx="92916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C835F1F-C7CC-D999-63B7-899A53CB05ED}"/>
              </a:ext>
            </a:extLst>
          </p:cNvPr>
          <p:cNvSpPr/>
          <p:nvPr/>
        </p:nvSpPr>
        <p:spPr>
          <a:xfrm>
            <a:off x="5355475" y="4455748"/>
            <a:ext cx="833563"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2D743D1-332B-3FDA-9766-4D5073BADFC4}"/>
              </a:ext>
            </a:extLst>
          </p:cNvPr>
          <p:cNvSpPr/>
          <p:nvPr/>
        </p:nvSpPr>
        <p:spPr>
          <a:xfrm>
            <a:off x="5642628" y="3368277"/>
            <a:ext cx="546410"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4FCBF8DD-914C-EAF5-9D27-78AB43FE280F}"/>
              </a:ext>
            </a:extLst>
          </p:cNvPr>
          <p:cNvSpPr/>
          <p:nvPr/>
        </p:nvSpPr>
        <p:spPr>
          <a:xfrm>
            <a:off x="1973376" y="5548745"/>
            <a:ext cx="546410" cy="3095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728984E8-C876-A86A-9E1B-4F2DC0CB7EA1}"/>
              </a:ext>
            </a:extLst>
          </p:cNvPr>
          <p:cNvSpPr/>
          <p:nvPr/>
        </p:nvSpPr>
        <p:spPr>
          <a:xfrm>
            <a:off x="5590309" y="4897422"/>
            <a:ext cx="598729"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D40C309F-BFDE-4739-E0FD-539EB631C9B1}"/>
              </a:ext>
            </a:extLst>
          </p:cNvPr>
          <p:cNvSpPr/>
          <p:nvPr/>
        </p:nvSpPr>
        <p:spPr>
          <a:xfrm>
            <a:off x="5331229" y="6290826"/>
            <a:ext cx="857809" cy="1951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3B4BEEB8-7A3E-973D-247E-8A893470C9E5}"/>
              </a:ext>
            </a:extLst>
          </p:cNvPr>
          <p:cNvSpPr txBox="1"/>
          <p:nvPr/>
        </p:nvSpPr>
        <p:spPr>
          <a:xfrm>
            <a:off x="3514733" y="1763762"/>
            <a:ext cx="925253" cy="200055"/>
          </a:xfrm>
          <a:prstGeom prst="rect">
            <a:avLst/>
          </a:prstGeom>
          <a:noFill/>
        </p:spPr>
        <p:txBody>
          <a:bodyPr wrap="none" rtlCol="0">
            <a:spAutoFit/>
          </a:bodyPr>
          <a:lstStyle/>
          <a:p>
            <a:pPr algn="ctr"/>
            <a:r>
              <a:rPr lang="it-IT" sz="7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not </a:t>
            </a:r>
            <a:r>
              <a:rPr lang="it-IT" sz="700" dirty="0" err="1">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not</a:t>
            </a:r>
            <a:r>
              <a:rPr lang="it-IT" sz="7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it-IT" sz="700" dirty="0" err="1">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rPr>
              <a:t>yellow</a:t>
            </a:r>
            <a:endParaRPr lang="it-IT" sz="1600" dirty="0">
              <a:solidFill>
                <a:schemeClr val="bg1">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cxnSp>
        <p:nvCxnSpPr>
          <p:cNvPr id="24" name="Connettore diritto 23">
            <a:extLst>
              <a:ext uri="{FF2B5EF4-FFF2-40B4-BE49-F238E27FC236}">
                <a16:creationId xmlns:a16="http://schemas.microsoft.com/office/drawing/2014/main" id="{5593EBA0-A9FF-B38C-3A76-33F327B8B8F5}"/>
              </a:ext>
            </a:extLst>
          </p:cNvPr>
          <p:cNvCxnSpPr/>
          <p:nvPr/>
        </p:nvCxnSpPr>
        <p:spPr>
          <a:xfrm>
            <a:off x="3541222" y="2324768"/>
            <a:ext cx="864523" cy="0"/>
          </a:xfrm>
          <a:prstGeom prst="line">
            <a:avLst/>
          </a:prstGeom>
          <a:ln w="3810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2F133F35-97CE-FA16-908E-23ED1256D8C6}"/>
              </a:ext>
            </a:extLst>
          </p:cNvPr>
          <p:cNvCxnSpPr>
            <a:cxnSpLocks/>
          </p:cNvCxnSpPr>
          <p:nvPr/>
        </p:nvCxnSpPr>
        <p:spPr>
          <a:xfrm rot="5400000">
            <a:off x="3954088" y="1911674"/>
            <a:ext cx="864523" cy="0"/>
          </a:xfrm>
          <a:prstGeom prst="line">
            <a:avLst/>
          </a:prstGeom>
          <a:ln w="3810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E8B3F226-9A55-7F3F-FE39-412E8DBB7FCE}"/>
              </a:ext>
            </a:extLst>
          </p:cNvPr>
          <p:cNvCxnSpPr>
            <a:cxnSpLocks/>
          </p:cNvCxnSpPr>
          <p:nvPr/>
        </p:nvCxnSpPr>
        <p:spPr>
          <a:xfrm>
            <a:off x="3829396" y="1496013"/>
            <a:ext cx="576349" cy="0"/>
          </a:xfrm>
          <a:prstGeom prst="line">
            <a:avLst/>
          </a:prstGeom>
          <a:ln w="38100">
            <a:solidFill>
              <a:srgbClr val="BFBFBF"/>
            </a:solidFill>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134A84BE-4DC2-703C-02AF-C7A6EABD10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1171E8F0-9C9C-26DF-7763-F92F3CC876DC}"/>
              </a:ext>
            </a:extLst>
          </p:cNvPr>
          <p:cNvPicPr>
            <a:picLocks noChangeAspect="1"/>
          </p:cNvPicPr>
          <p:nvPr/>
        </p:nvPicPr>
        <p:blipFill rotWithShape="1">
          <a:blip r:embed="rId8">
            <a:extLst>
              <a:ext uri="{28A0092B-C50C-407E-A947-70E740481C1C}">
                <a14:useLocalDpi xmlns:a14="http://schemas.microsoft.com/office/drawing/2010/main" val="0"/>
              </a:ext>
            </a:extLst>
          </a:blip>
          <a:srcRect l="1964" r="1964"/>
          <a:stretch/>
        </p:blipFill>
        <p:spPr>
          <a:xfrm>
            <a:off x="8965" y="4965532"/>
            <a:ext cx="1828799" cy="1895371"/>
          </a:xfrm>
          <a:prstGeom prst="rect">
            <a:avLst/>
          </a:prstGeom>
        </p:spPr>
      </p:pic>
    </p:spTree>
    <p:extLst>
      <p:ext uri="{BB962C8B-B14F-4D97-AF65-F5344CB8AC3E}">
        <p14:creationId xmlns:p14="http://schemas.microsoft.com/office/powerpoint/2010/main" val="776722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3198C9F9-8B7B-2A6F-F019-8F3F4D14E0E7}"/>
              </a:ext>
            </a:extLst>
          </p:cNvPr>
          <p:cNvPicPr>
            <a:picLocks noChangeAspect="1"/>
          </p:cNvPicPr>
          <p:nvPr/>
        </p:nvPicPr>
        <p:blipFill>
          <a:blip r:embed="rId3"/>
          <a:stretch>
            <a:fillRect/>
          </a:stretch>
        </p:blipFill>
        <p:spPr>
          <a:xfrm>
            <a:off x="4398527" y="43815"/>
            <a:ext cx="4438278" cy="4244587"/>
          </a:xfrm>
          <a:prstGeom prst="rect">
            <a:avLst/>
          </a:prstGeom>
        </p:spPr>
      </p:pic>
      <p:pic>
        <p:nvPicPr>
          <p:cNvPr id="24" name="Immagine 23">
            <a:extLst>
              <a:ext uri="{FF2B5EF4-FFF2-40B4-BE49-F238E27FC236}">
                <a16:creationId xmlns:a16="http://schemas.microsoft.com/office/drawing/2014/main" id="{FBD391D4-1714-83FC-EDDE-DF0A2E239839}"/>
              </a:ext>
            </a:extLst>
          </p:cNvPr>
          <p:cNvPicPr>
            <a:picLocks noChangeAspect="1"/>
          </p:cNvPicPr>
          <p:nvPr/>
        </p:nvPicPr>
        <p:blipFill>
          <a:blip r:embed="rId4"/>
          <a:stretch>
            <a:fillRect/>
          </a:stretch>
        </p:blipFill>
        <p:spPr>
          <a:xfrm>
            <a:off x="4398527" y="4365156"/>
            <a:ext cx="2040858" cy="2449029"/>
          </a:xfrm>
          <a:prstGeom prst="rect">
            <a:avLst/>
          </a:prstGeom>
        </p:spPr>
      </p:pic>
      <p:pic>
        <p:nvPicPr>
          <p:cNvPr id="26" name="Immagine 25">
            <a:extLst>
              <a:ext uri="{FF2B5EF4-FFF2-40B4-BE49-F238E27FC236}">
                <a16:creationId xmlns:a16="http://schemas.microsoft.com/office/drawing/2014/main" id="{CFC34700-9712-6F7C-0C42-1CD537EA7764}"/>
              </a:ext>
            </a:extLst>
          </p:cNvPr>
          <p:cNvPicPr>
            <a:picLocks noChangeAspect="1"/>
          </p:cNvPicPr>
          <p:nvPr/>
        </p:nvPicPr>
        <p:blipFill>
          <a:blip r:embed="rId5"/>
          <a:stretch>
            <a:fillRect/>
          </a:stretch>
        </p:blipFill>
        <p:spPr>
          <a:xfrm>
            <a:off x="30144" y="44873"/>
            <a:ext cx="4342313" cy="6762887"/>
          </a:xfrm>
          <a:prstGeom prst="rect">
            <a:avLst/>
          </a:prstGeom>
        </p:spPr>
      </p:pic>
      <p:sp>
        <p:nvSpPr>
          <p:cNvPr id="27" name="CasellaDiTesto 26">
            <a:extLst>
              <a:ext uri="{FF2B5EF4-FFF2-40B4-BE49-F238E27FC236}">
                <a16:creationId xmlns:a16="http://schemas.microsoft.com/office/drawing/2014/main" id="{393F87C0-AE08-81B7-BC53-21248270EFD8}"/>
              </a:ext>
            </a:extLst>
          </p:cNvPr>
          <p:cNvSpPr txBox="1"/>
          <p:nvPr/>
        </p:nvSpPr>
        <p:spPr>
          <a:xfrm>
            <a:off x="9272641" y="1296183"/>
            <a:ext cx="2331295" cy="769441"/>
          </a:xfrm>
          <a:prstGeom prst="rect">
            <a:avLst/>
          </a:prstGeom>
          <a:noFill/>
        </p:spPr>
        <p:txBody>
          <a:bodyPr wrap="square" rtlCol="0">
            <a:spAutoFit/>
          </a:bodyPr>
          <a:lstStyle/>
          <a:p>
            <a:r>
              <a:rPr lang="it-IT" sz="4400" b="1" dirty="0">
                <a:ln>
                  <a:solidFill>
                    <a:schemeClr val="tx1"/>
                  </a:solidFill>
                </a:ln>
                <a:solidFill>
                  <a:srgbClr val="FF0000"/>
                </a:solidFill>
              </a:rPr>
              <a:t>MANUAL</a:t>
            </a:r>
          </a:p>
        </p:txBody>
      </p:sp>
      <p:pic>
        <p:nvPicPr>
          <p:cNvPr id="3" name="Picture 2">
            <a:extLst>
              <a:ext uri="{FF2B5EF4-FFF2-40B4-BE49-F238E27FC236}">
                <a16:creationId xmlns:a16="http://schemas.microsoft.com/office/drawing/2014/main" id="{63C7A6BC-8102-78BF-AFCC-160F352224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768C420F-4FFC-4877-D936-301BBDADD871}"/>
                  </a:ext>
                </a:extLst>
              </p:cNvPr>
              <p:cNvGraphicFramePr>
                <a:graphicFrameLocks noChangeAspect="1"/>
              </p:cNvGraphicFramePr>
              <p:nvPr>
                <p:extLst>
                  <p:ext uri="{D42A27DB-BD31-4B8C-83A1-F6EECF244321}">
                    <p14:modId xmlns:p14="http://schemas.microsoft.com/office/powerpoint/2010/main" val="2385889691"/>
                  </p:ext>
                </p:extLst>
              </p:nvPr>
            </p:nvGraphicFramePr>
            <p:xfrm>
              <a:off x="7369947" y="2436237"/>
              <a:ext cx="4484448" cy="4377947"/>
            </p:xfrm>
            <a:graphic>
              <a:graphicData uri="http://schemas.microsoft.com/office/drawing/2017/model3d">
                <am3d:model3d r:embed="rId7">
                  <am3d:spPr>
                    <a:xfrm>
                      <a:off x="0" y="0"/>
                      <a:ext cx="4484448" cy="4377947"/>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8"/>
                  </am3d:raster>
                  <am3d:objViewport viewportSz="73858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768C420F-4FFC-4877-D936-301BBDADD871}"/>
                  </a:ext>
                </a:extLst>
              </p:cNvPr>
              <p:cNvPicPr>
                <a:picLocks noGrp="1" noRot="1" noChangeAspect="1" noMove="1" noResize="1" noEditPoints="1" noAdjustHandles="1" noChangeArrowheads="1" noChangeShapeType="1" noCrop="1"/>
              </p:cNvPicPr>
              <p:nvPr/>
            </p:nvPicPr>
            <p:blipFill>
              <a:blip r:embed="rId8"/>
              <a:stretch>
                <a:fillRect/>
              </a:stretch>
            </p:blipFill>
            <p:spPr>
              <a:xfrm>
                <a:off x="7369947" y="2436237"/>
                <a:ext cx="4484448" cy="4377947"/>
              </a:xfrm>
              <a:prstGeom prst="rect">
                <a:avLst/>
              </a:prstGeom>
            </p:spPr>
          </p:pic>
        </mc:Fallback>
      </mc:AlternateContent>
    </p:spTree>
    <p:extLst>
      <p:ext uri="{BB962C8B-B14F-4D97-AF65-F5344CB8AC3E}">
        <p14:creationId xmlns:p14="http://schemas.microsoft.com/office/powerpoint/2010/main" val="321164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lemento grafico 9">
            <a:extLst>
              <a:ext uri="{FF2B5EF4-FFF2-40B4-BE49-F238E27FC236}">
                <a16:creationId xmlns:a16="http://schemas.microsoft.com/office/drawing/2014/main" id="{EF2002EA-1A00-923D-13F3-5D05F2A313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871" y="354629"/>
            <a:ext cx="13338951" cy="6540049"/>
          </a:xfrm>
          <a:prstGeom prst="rect">
            <a:avLst/>
          </a:prstGeom>
        </p:spPr>
      </p:pic>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1905474F-D711-0A36-9894-8571A7AD2F49}"/>
                  </a:ext>
                </a:extLst>
              </p:cNvPr>
              <p:cNvGraphicFramePr>
                <a:graphicFrameLocks noChangeAspect="1"/>
              </p:cNvGraphicFramePr>
              <p:nvPr>
                <p:extLst>
                  <p:ext uri="{D42A27DB-BD31-4B8C-83A1-F6EECF244321}">
                    <p14:modId xmlns:p14="http://schemas.microsoft.com/office/powerpoint/2010/main" val="2969676204"/>
                  </p:ext>
                </p:extLst>
              </p:nvPr>
            </p:nvGraphicFramePr>
            <p:xfrm>
              <a:off x="94213" y="5039118"/>
              <a:ext cx="1791083" cy="1748546"/>
            </p:xfrm>
            <a:graphic>
              <a:graphicData uri="http://schemas.microsoft.com/office/drawing/2017/model3d">
                <am3d:model3d r:embed="rId5">
                  <am3d:spPr>
                    <a:xfrm>
                      <a:off x="0" y="0"/>
                      <a:ext cx="1791083" cy="1748546"/>
                    </a:xfrm>
                    <a:prstGeom prst="rect">
                      <a:avLst/>
                    </a:prstGeom>
                  </am3d:spPr>
                  <am3d:camera>
                    <am3d:pos x="0" y="0" z="70733224"/>
                    <am3d:up dx="0" dy="36000000" dz="0"/>
                    <am3d:lookAt x="0" y="0" z="0"/>
                    <am3d:perspective fov="2700000"/>
                  </am3d:camera>
                  <am3d:trans>
                    <am3d:meterPerModelUnit n="208032" d="1000000"/>
                    <am3d:preTrans dx="-1754496" dy="-8850296" dz="1293631"/>
                    <am3d:scale>
                      <am3d:sx n="1000000" d="1000000"/>
                      <am3d:sy n="1000000" d="1000000"/>
                      <am3d:sz n="1000000" d="1000000"/>
                    </am3d:scale>
                    <am3d:rot/>
                    <am3d:postTrans dx="0" dy="0" dz="0"/>
                  </am3d:trans>
                  <am3d:raster rName="Office3DRenderer" rVer="16.0.8326">
                    <am3d:blip r:embed="rId6"/>
                  </am3d:raster>
                  <am3d:objViewport viewportSz="29498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1905474F-D711-0A36-9894-8571A7AD2F49}"/>
                  </a:ext>
                </a:extLst>
              </p:cNvPr>
              <p:cNvPicPr>
                <a:picLocks noGrp="1" noRot="1" noChangeAspect="1" noMove="1" noResize="1" noEditPoints="1" noAdjustHandles="1" noChangeArrowheads="1" noChangeShapeType="1" noCrop="1"/>
              </p:cNvPicPr>
              <p:nvPr/>
            </p:nvPicPr>
            <p:blipFill>
              <a:blip r:embed="rId6"/>
              <a:stretch>
                <a:fillRect/>
              </a:stretch>
            </p:blipFill>
            <p:spPr>
              <a:xfrm>
                <a:off x="94213" y="5039118"/>
                <a:ext cx="1791083" cy="1748546"/>
              </a:xfrm>
              <a:prstGeom prst="rect">
                <a:avLst/>
              </a:prstGeom>
            </p:spPr>
          </p:pic>
        </mc:Fallback>
      </mc:AlternateContent>
      <p:sp>
        <p:nvSpPr>
          <p:cNvPr id="5" name="CasellaDiTesto 4">
            <a:extLst>
              <a:ext uri="{FF2B5EF4-FFF2-40B4-BE49-F238E27FC236}">
                <a16:creationId xmlns:a16="http://schemas.microsoft.com/office/drawing/2014/main" id="{44A0F193-94CE-1866-3717-E7BC0C06D6F9}"/>
              </a:ext>
            </a:extLst>
          </p:cNvPr>
          <p:cNvSpPr txBox="1"/>
          <p:nvPr/>
        </p:nvSpPr>
        <p:spPr>
          <a:xfrm>
            <a:off x="-42489" y="-28333"/>
            <a:ext cx="4012654" cy="769441"/>
          </a:xfrm>
          <a:prstGeom prst="rect">
            <a:avLst/>
          </a:prstGeom>
          <a:noFill/>
        </p:spPr>
        <p:txBody>
          <a:bodyPr wrap="square" rtlCol="0">
            <a:spAutoFit/>
          </a:bodyPr>
          <a:lstStyle/>
          <a:p>
            <a:pPr algn="ctr"/>
            <a:r>
              <a:rPr lang="it-IT" sz="4400" b="1" dirty="0">
                <a:ln>
                  <a:solidFill>
                    <a:schemeClr val="tx1"/>
                  </a:solidFill>
                </a:ln>
                <a:solidFill>
                  <a:srgbClr val="FF0000"/>
                </a:solidFill>
              </a:rPr>
              <a:t>SW </a:t>
            </a:r>
            <a:r>
              <a:rPr lang="it-IT" sz="4400" b="1" dirty="0" err="1">
                <a:ln>
                  <a:solidFill>
                    <a:schemeClr val="tx1"/>
                  </a:solidFill>
                </a:ln>
                <a:solidFill>
                  <a:srgbClr val="FF0000"/>
                </a:solidFill>
              </a:rPr>
              <a:t>architecture</a:t>
            </a:r>
            <a:r>
              <a:rPr lang="it-IT" sz="4400" b="1" dirty="0">
                <a:ln>
                  <a:solidFill>
                    <a:schemeClr val="tx1"/>
                  </a:solidFill>
                </a:ln>
                <a:solidFill>
                  <a:srgbClr val="FF0000"/>
                </a:solidFill>
              </a:rPr>
              <a:t> </a:t>
            </a:r>
          </a:p>
        </p:txBody>
      </p:sp>
      <p:sp>
        <p:nvSpPr>
          <p:cNvPr id="6" name="CasellaDiTesto 5">
            <a:extLst>
              <a:ext uri="{FF2B5EF4-FFF2-40B4-BE49-F238E27FC236}">
                <a16:creationId xmlns:a16="http://schemas.microsoft.com/office/drawing/2014/main" id="{A620B04C-0FE5-E330-4132-6F91E8B72478}"/>
              </a:ext>
            </a:extLst>
          </p:cNvPr>
          <p:cNvSpPr txBox="1"/>
          <p:nvPr/>
        </p:nvSpPr>
        <p:spPr>
          <a:xfrm>
            <a:off x="303138" y="1124070"/>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1" name="CasellaDiTesto 10">
            <a:extLst>
              <a:ext uri="{FF2B5EF4-FFF2-40B4-BE49-F238E27FC236}">
                <a16:creationId xmlns:a16="http://schemas.microsoft.com/office/drawing/2014/main" id="{A9F42539-1A33-4B29-F948-0DED641F8B50}"/>
              </a:ext>
            </a:extLst>
          </p:cNvPr>
          <p:cNvSpPr txBox="1"/>
          <p:nvPr/>
        </p:nvSpPr>
        <p:spPr>
          <a:xfrm>
            <a:off x="439362" y="3676144"/>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2" name="CasellaDiTesto 11">
            <a:extLst>
              <a:ext uri="{FF2B5EF4-FFF2-40B4-BE49-F238E27FC236}">
                <a16:creationId xmlns:a16="http://schemas.microsoft.com/office/drawing/2014/main" id="{3CD0B441-DAFE-4B9E-0B2D-1E25A4B87277}"/>
              </a:ext>
            </a:extLst>
          </p:cNvPr>
          <p:cNvSpPr txBox="1"/>
          <p:nvPr/>
        </p:nvSpPr>
        <p:spPr>
          <a:xfrm>
            <a:off x="5640487" y="1124069"/>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3" name="CasellaDiTesto 12">
            <a:extLst>
              <a:ext uri="{FF2B5EF4-FFF2-40B4-BE49-F238E27FC236}">
                <a16:creationId xmlns:a16="http://schemas.microsoft.com/office/drawing/2014/main" id="{0D92CD4E-7197-5865-B446-777294A5C623}"/>
              </a:ext>
            </a:extLst>
          </p:cNvPr>
          <p:cNvSpPr txBox="1"/>
          <p:nvPr/>
        </p:nvSpPr>
        <p:spPr>
          <a:xfrm>
            <a:off x="3027916" y="2622101"/>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4" name="CasellaDiTesto 13">
            <a:extLst>
              <a:ext uri="{FF2B5EF4-FFF2-40B4-BE49-F238E27FC236}">
                <a16:creationId xmlns:a16="http://schemas.microsoft.com/office/drawing/2014/main" id="{2A280F48-A2B4-8735-F67B-8892B0AB0059}"/>
              </a:ext>
            </a:extLst>
          </p:cNvPr>
          <p:cNvSpPr txBox="1"/>
          <p:nvPr/>
        </p:nvSpPr>
        <p:spPr>
          <a:xfrm>
            <a:off x="4937102" y="2582106"/>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5" name="CasellaDiTesto 14">
            <a:extLst>
              <a:ext uri="{FF2B5EF4-FFF2-40B4-BE49-F238E27FC236}">
                <a16:creationId xmlns:a16="http://schemas.microsoft.com/office/drawing/2014/main" id="{47EC1425-8F55-6135-5506-40E34F9DC9EF}"/>
              </a:ext>
            </a:extLst>
          </p:cNvPr>
          <p:cNvSpPr txBox="1"/>
          <p:nvPr/>
        </p:nvSpPr>
        <p:spPr>
          <a:xfrm>
            <a:off x="2957578" y="4758389"/>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6" name="CasellaDiTesto 15">
            <a:extLst>
              <a:ext uri="{FF2B5EF4-FFF2-40B4-BE49-F238E27FC236}">
                <a16:creationId xmlns:a16="http://schemas.microsoft.com/office/drawing/2014/main" id="{92D95475-6A3B-8E4E-199E-E3B47DB1E858}"/>
              </a:ext>
            </a:extLst>
          </p:cNvPr>
          <p:cNvSpPr txBox="1"/>
          <p:nvPr/>
        </p:nvSpPr>
        <p:spPr>
          <a:xfrm>
            <a:off x="7419045" y="3623360"/>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7" name="CasellaDiTesto 16">
            <a:extLst>
              <a:ext uri="{FF2B5EF4-FFF2-40B4-BE49-F238E27FC236}">
                <a16:creationId xmlns:a16="http://schemas.microsoft.com/office/drawing/2014/main" id="{223B33BE-4575-132C-E088-6A8380274FCC}"/>
              </a:ext>
            </a:extLst>
          </p:cNvPr>
          <p:cNvSpPr txBox="1"/>
          <p:nvPr/>
        </p:nvSpPr>
        <p:spPr>
          <a:xfrm>
            <a:off x="3739912" y="6069800"/>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8" name="CasellaDiTesto 17">
            <a:extLst>
              <a:ext uri="{FF2B5EF4-FFF2-40B4-BE49-F238E27FC236}">
                <a16:creationId xmlns:a16="http://schemas.microsoft.com/office/drawing/2014/main" id="{85527EE7-4327-D038-A734-3235E9518349}"/>
              </a:ext>
            </a:extLst>
          </p:cNvPr>
          <p:cNvSpPr txBox="1"/>
          <p:nvPr/>
        </p:nvSpPr>
        <p:spPr>
          <a:xfrm>
            <a:off x="7892637" y="800903"/>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19" name="CasellaDiTesto 18">
            <a:extLst>
              <a:ext uri="{FF2B5EF4-FFF2-40B4-BE49-F238E27FC236}">
                <a16:creationId xmlns:a16="http://schemas.microsoft.com/office/drawing/2014/main" id="{8562A6C2-3A80-931A-11B3-6D0B5A7354EF}"/>
              </a:ext>
            </a:extLst>
          </p:cNvPr>
          <p:cNvSpPr txBox="1"/>
          <p:nvPr/>
        </p:nvSpPr>
        <p:spPr>
          <a:xfrm>
            <a:off x="7912707" y="2172136"/>
            <a:ext cx="1564668" cy="646331"/>
          </a:xfrm>
          <a:prstGeom prst="rect">
            <a:avLst/>
          </a:prstGeom>
          <a:noFill/>
          <a:ln>
            <a:noFill/>
          </a:ln>
        </p:spPr>
        <p:txBody>
          <a:bodyPr wrap="square" rtlCol="0">
            <a:spAutoFit/>
          </a:bodyPr>
          <a:lstStyle/>
          <a:p>
            <a:r>
              <a:rPr lang="it-IT" sz="3600" b="1" dirty="0">
                <a:ln>
                  <a:solidFill>
                    <a:srgbClr val="9B00C0"/>
                  </a:solidFill>
                </a:ln>
                <a:solidFill>
                  <a:srgbClr val="11E911"/>
                </a:solidFill>
              </a:rPr>
              <a:t>driver</a:t>
            </a:r>
            <a:endParaRPr lang="it-IT" b="1" dirty="0">
              <a:ln>
                <a:solidFill>
                  <a:srgbClr val="9B00C0"/>
                </a:solidFill>
              </a:ln>
              <a:solidFill>
                <a:srgbClr val="11E911"/>
              </a:solidFill>
            </a:endParaRPr>
          </a:p>
        </p:txBody>
      </p:sp>
      <p:sp>
        <p:nvSpPr>
          <p:cNvPr id="28" name="CasellaDiTesto 27">
            <a:extLst>
              <a:ext uri="{FF2B5EF4-FFF2-40B4-BE49-F238E27FC236}">
                <a16:creationId xmlns:a16="http://schemas.microsoft.com/office/drawing/2014/main" id="{2DBF2C4D-71D1-8A6D-F827-D7BA5962B3BB}"/>
              </a:ext>
            </a:extLst>
          </p:cNvPr>
          <p:cNvSpPr txBox="1"/>
          <p:nvPr/>
        </p:nvSpPr>
        <p:spPr>
          <a:xfrm>
            <a:off x="10032726" y="2172135"/>
            <a:ext cx="1225275" cy="646331"/>
          </a:xfrm>
          <a:prstGeom prst="rect">
            <a:avLst/>
          </a:prstGeom>
          <a:noFill/>
        </p:spPr>
        <p:txBody>
          <a:bodyPr wrap="square" rtlCol="0">
            <a:spAutoFit/>
          </a:bodyPr>
          <a:lstStyle/>
          <a:p>
            <a:r>
              <a:rPr lang="it-IT" sz="3600" b="1" dirty="0">
                <a:ln>
                  <a:solidFill>
                    <a:srgbClr val="0070C0"/>
                  </a:solidFill>
                </a:ln>
                <a:solidFill>
                  <a:srgbClr val="D7CD73"/>
                </a:solidFill>
              </a:rPr>
              <a:t>game</a:t>
            </a:r>
            <a:endParaRPr lang="it-IT" b="1" dirty="0">
              <a:ln>
                <a:solidFill>
                  <a:srgbClr val="0070C0"/>
                </a:solidFill>
              </a:ln>
              <a:solidFill>
                <a:srgbClr val="D7CD73"/>
              </a:solidFill>
            </a:endParaRPr>
          </a:p>
        </p:txBody>
      </p:sp>
      <p:sp>
        <p:nvSpPr>
          <p:cNvPr id="29" name="CasellaDiTesto 28">
            <a:extLst>
              <a:ext uri="{FF2B5EF4-FFF2-40B4-BE49-F238E27FC236}">
                <a16:creationId xmlns:a16="http://schemas.microsoft.com/office/drawing/2014/main" id="{03321819-F411-604F-D51E-157D66723D4C}"/>
              </a:ext>
            </a:extLst>
          </p:cNvPr>
          <p:cNvSpPr txBox="1"/>
          <p:nvPr/>
        </p:nvSpPr>
        <p:spPr>
          <a:xfrm>
            <a:off x="10032726" y="911310"/>
            <a:ext cx="1225275" cy="646331"/>
          </a:xfrm>
          <a:prstGeom prst="rect">
            <a:avLst/>
          </a:prstGeom>
          <a:noFill/>
        </p:spPr>
        <p:txBody>
          <a:bodyPr wrap="square" rtlCol="0">
            <a:spAutoFit/>
          </a:bodyPr>
          <a:lstStyle/>
          <a:p>
            <a:r>
              <a:rPr lang="it-IT" sz="3600" b="1" dirty="0">
                <a:ln>
                  <a:solidFill>
                    <a:srgbClr val="0070C0"/>
                  </a:solidFill>
                </a:ln>
                <a:solidFill>
                  <a:srgbClr val="D7CD73"/>
                </a:solidFill>
              </a:rPr>
              <a:t>game</a:t>
            </a:r>
            <a:endParaRPr lang="it-IT" b="1" dirty="0">
              <a:ln>
                <a:solidFill>
                  <a:srgbClr val="0070C0"/>
                </a:solidFill>
              </a:ln>
              <a:solidFill>
                <a:srgbClr val="D7CD73"/>
              </a:solidFill>
            </a:endParaRPr>
          </a:p>
        </p:txBody>
      </p:sp>
      <p:sp>
        <p:nvSpPr>
          <p:cNvPr id="30" name="CasellaDiTesto 29">
            <a:extLst>
              <a:ext uri="{FF2B5EF4-FFF2-40B4-BE49-F238E27FC236}">
                <a16:creationId xmlns:a16="http://schemas.microsoft.com/office/drawing/2014/main" id="{1A8B5249-3457-5523-0C8B-2358F3726C6E}"/>
              </a:ext>
            </a:extLst>
          </p:cNvPr>
          <p:cNvSpPr txBox="1"/>
          <p:nvPr/>
        </p:nvSpPr>
        <p:spPr>
          <a:xfrm>
            <a:off x="3979946" y="3847912"/>
            <a:ext cx="1225275" cy="646331"/>
          </a:xfrm>
          <a:prstGeom prst="rect">
            <a:avLst/>
          </a:prstGeom>
          <a:noFill/>
        </p:spPr>
        <p:txBody>
          <a:bodyPr wrap="square" rtlCol="0">
            <a:spAutoFit/>
          </a:bodyPr>
          <a:lstStyle/>
          <a:p>
            <a:r>
              <a:rPr lang="it-IT" sz="3600" b="1" dirty="0">
                <a:ln>
                  <a:solidFill>
                    <a:srgbClr val="0070C0"/>
                  </a:solidFill>
                </a:ln>
                <a:solidFill>
                  <a:srgbClr val="D7CD73"/>
                </a:solidFill>
              </a:rPr>
              <a:t>game</a:t>
            </a:r>
            <a:endParaRPr lang="it-IT" b="1" dirty="0">
              <a:ln>
                <a:solidFill>
                  <a:srgbClr val="0070C0"/>
                </a:solidFill>
              </a:ln>
              <a:solidFill>
                <a:srgbClr val="D7CD73"/>
              </a:solidFill>
            </a:endParaRPr>
          </a:p>
        </p:txBody>
      </p:sp>
      <p:sp>
        <p:nvSpPr>
          <p:cNvPr id="31" name="CasellaDiTesto 30">
            <a:extLst>
              <a:ext uri="{FF2B5EF4-FFF2-40B4-BE49-F238E27FC236}">
                <a16:creationId xmlns:a16="http://schemas.microsoft.com/office/drawing/2014/main" id="{872521D7-C41C-BB79-3087-3591FE177C68}"/>
              </a:ext>
            </a:extLst>
          </p:cNvPr>
          <p:cNvSpPr txBox="1"/>
          <p:nvPr/>
        </p:nvSpPr>
        <p:spPr>
          <a:xfrm>
            <a:off x="4937102" y="4767764"/>
            <a:ext cx="1225275" cy="646331"/>
          </a:xfrm>
          <a:prstGeom prst="rect">
            <a:avLst/>
          </a:prstGeom>
          <a:noFill/>
        </p:spPr>
        <p:txBody>
          <a:bodyPr wrap="square" rtlCol="0">
            <a:spAutoFit/>
          </a:bodyPr>
          <a:lstStyle/>
          <a:p>
            <a:r>
              <a:rPr lang="it-IT" sz="3600" b="1" dirty="0">
                <a:ln>
                  <a:solidFill>
                    <a:srgbClr val="0070C0"/>
                  </a:solidFill>
                </a:ln>
                <a:solidFill>
                  <a:srgbClr val="D7CD73"/>
                </a:solidFill>
              </a:rPr>
              <a:t>game</a:t>
            </a:r>
            <a:endParaRPr lang="it-IT" b="1" dirty="0">
              <a:ln>
                <a:solidFill>
                  <a:srgbClr val="0070C0"/>
                </a:solidFill>
              </a:ln>
              <a:solidFill>
                <a:srgbClr val="D7CD73"/>
              </a:solidFill>
            </a:endParaRPr>
          </a:p>
        </p:txBody>
      </p:sp>
      <p:sp>
        <p:nvSpPr>
          <p:cNvPr id="32" name="CasellaDiTesto 31">
            <a:extLst>
              <a:ext uri="{FF2B5EF4-FFF2-40B4-BE49-F238E27FC236}">
                <a16:creationId xmlns:a16="http://schemas.microsoft.com/office/drawing/2014/main" id="{55728EF6-4089-C824-8A77-E0F05AFF33C7}"/>
              </a:ext>
            </a:extLst>
          </p:cNvPr>
          <p:cNvSpPr txBox="1"/>
          <p:nvPr/>
        </p:nvSpPr>
        <p:spPr>
          <a:xfrm>
            <a:off x="9336335" y="5404720"/>
            <a:ext cx="1179251" cy="646331"/>
          </a:xfrm>
          <a:prstGeom prst="rect">
            <a:avLst/>
          </a:prstGeom>
          <a:noFill/>
          <a:ln>
            <a:noFill/>
          </a:ln>
        </p:spPr>
        <p:txBody>
          <a:bodyPr wrap="square" rtlCol="0">
            <a:spAutoFit/>
          </a:bodyPr>
          <a:lstStyle/>
          <a:p>
            <a:r>
              <a:rPr lang="it-IT" sz="3600" b="1" dirty="0" err="1">
                <a:ln>
                  <a:solidFill>
                    <a:srgbClr val="007660"/>
                  </a:solidFill>
                </a:ln>
                <a:solidFill>
                  <a:srgbClr val="D54D5E"/>
                </a:solidFill>
              </a:rPr>
              <a:t>main</a:t>
            </a:r>
            <a:endParaRPr lang="it-IT" b="1" dirty="0">
              <a:ln>
                <a:solidFill>
                  <a:srgbClr val="007660"/>
                </a:solidFill>
              </a:ln>
              <a:solidFill>
                <a:srgbClr val="D54D5E"/>
              </a:solidFill>
            </a:endParaRPr>
          </a:p>
        </p:txBody>
      </p:sp>
      <p:sp>
        <p:nvSpPr>
          <p:cNvPr id="33" name="CasellaDiTesto 32">
            <a:extLst>
              <a:ext uri="{FF2B5EF4-FFF2-40B4-BE49-F238E27FC236}">
                <a16:creationId xmlns:a16="http://schemas.microsoft.com/office/drawing/2014/main" id="{7FAD5E90-48B4-83D7-5882-15FC390B9865}"/>
              </a:ext>
            </a:extLst>
          </p:cNvPr>
          <p:cNvSpPr txBox="1"/>
          <p:nvPr/>
        </p:nvSpPr>
        <p:spPr>
          <a:xfrm>
            <a:off x="3200490" y="1102362"/>
            <a:ext cx="1558911" cy="646331"/>
          </a:xfrm>
          <a:prstGeom prst="rect">
            <a:avLst/>
          </a:prstGeom>
          <a:noFill/>
          <a:ln>
            <a:noFill/>
          </a:ln>
        </p:spPr>
        <p:txBody>
          <a:bodyPr wrap="square" rtlCol="0">
            <a:spAutoFit/>
          </a:bodyPr>
          <a:lstStyle/>
          <a:p>
            <a:r>
              <a:rPr lang="it-IT" sz="3600" b="1" dirty="0">
                <a:ln>
                  <a:solidFill>
                    <a:srgbClr val="CC6600"/>
                  </a:solidFill>
                </a:ln>
                <a:solidFill>
                  <a:srgbClr val="5DD2E9"/>
                </a:solidFill>
              </a:rPr>
              <a:t>control</a:t>
            </a:r>
            <a:endParaRPr lang="it-IT" b="1" dirty="0">
              <a:ln>
                <a:solidFill>
                  <a:srgbClr val="CC6600"/>
                </a:solidFill>
              </a:ln>
              <a:solidFill>
                <a:srgbClr val="5DD2E9"/>
              </a:solidFill>
            </a:endParaRPr>
          </a:p>
        </p:txBody>
      </p:sp>
      <p:sp>
        <p:nvSpPr>
          <p:cNvPr id="34" name="CasellaDiTesto 33">
            <a:extLst>
              <a:ext uri="{FF2B5EF4-FFF2-40B4-BE49-F238E27FC236}">
                <a16:creationId xmlns:a16="http://schemas.microsoft.com/office/drawing/2014/main" id="{62A6DB84-02B0-BF06-3C82-B2446763BC17}"/>
              </a:ext>
            </a:extLst>
          </p:cNvPr>
          <p:cNvSpPr txBox="1"/>
          <p:nvPr/>
        </p:nvSpPr>
        <p:spPr>
          <a:xfrm>
            <a:off x="9736130" y="3623359"/>
            <a:ext cx="1558911" cy="646331"/>
          </a:xfrm>
          <a:prstGeom prst="rect">
            <a:avLst/>
          </a:prstGeom>
          <a:noFill/>
          <a:ln>
            <a:noFill/>
          </a:ln>
        </p:spPr>
        <p:txBody>
          <a:bodyPr wrap="square" rtlCol="0">
            <a:spAutoFit/>
          </a:bodyPr>
          <a:lstStyle/>
          <a:p>
            <a:r>
              <a:rPr lang="it-IT" sz="3600" b="1" dirty="0">
                <a:ln>
                  <a:solidFill>
                    <a:srgbClr val="CC6600"/>
                  </a:solidFill>
                </a:ln>
                <a:solidFill>
                  <a:srgbClr val="5DD2E9"/>
                </a:solidFill>
              </a:rPr>
              <a:t>parser</a:t>
            </a:r>
            <a:endParaRPr lang="it-IT" b="1" dirty="0">
              <a:ln>
                <a:solidFill>
                  <a:srgbClr val="CC6600"/>
                </a:solidFill>
              </a:ln>
              <a:solidFill>
                <a:srgbClr val="5DD2E9"/>
              </a:solidFill>
            </a:endParaRPr>
          </a:p>
        </p:txBody>
      </p:sp>
      <p:sp>
        <p:nvSpPr>
          <p:cNvPr id="35" name="CasellaDiTesto 34">
            <a:extLst>
              <a:ext uri="{FF2B5EF4-FFF2-40B4-BE49-F238E27FC236}">
                <a16:creationId xmlns:a16="http://schemas.microsoft.com/office/drawing/2014/main" id="{695081FE-1FD0-50D0-6D95-A081D1F40CC4}"/>
              </a:ext>
            </a:extLst>
          </p:cNvPr>
          <p:cNvSpPr txBox="1"/>
          <p:nvPr/>
        </p:nvSpPr>
        <p:spPr>
          <a:xfrm>
            <a:off x="-91244" y="4096807"/>
            <a:ext cx="2625879" cy="646331"/>
          </a:xfrm>
          <a:prstGeom prst="rect">
            <a:avLst/>
          </a:prstGeom>
          <a:noFill/>
          <a:ln>
            <a:noFill/>
          </a:ln>
        </p:spPr>
        <p:txBody>
          <a:bodyPr wrap="square" rtlCol="0">
            <a:spAutoFit/>
          </a:bodyPr>
          <a:lstStyle/>
          <a:p>
            <a:r>
              <a:rPr lang="it-IT" sz="3600" b="1" dirty="0" err="1">
                <a:ln>
                  <a:solidFill>
                    <a:srgbClr val="CC6600"/>
                  </a:solidFill>
                </a:ln>
                <a:solidFill>
                  <a:srgbClr val="5DD2E9"/>
                </a:solidFill>
              </a:rPr>
              <a:t>subscription</a:t>
            </a:r>
            <a:endParaRPr lang="it-IT" b="1" dirty="0">
              <a:ln>
                <a:solidFill>
                  <a:srgbClr val="CC6600"/>
                </a:solidFill>
              </a:ln>
              <a:solidFill>
                <a:srgbClr val="5DD2E9"/>
              </a:solidFill>
            </a:endParaRPr>
          </a:p>
        </p:txBody>
      </p:sp>
      <p:pic>
        <p:nvPicPr>
          <p:cNvPr id="3" name="Picture 2">
            <a:extLst>
              <a:ext uri="{FF2B5EF4-FFF2-40B4-BE49-F238E27FC236}">
                <a16:creationId xmlns:a16="http://schemas.microsoft.com/office/drawing/2014/main" id="{AC849842-DEED-7754-4018-9B40CA877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473800" y="0"/>
            <a:ext cx="2718200" cy="69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84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5" grpId="0"/>
      <p:bldP spid="16" grpId="0"/>
      <p:bldP spid="17" grpId="0"/>
      <p:bldP spid="18" grpId="0"/>
      <p:bldP spid="19" grpId="0"/>
      <p:bldP spid="28" grpId="0"/>
      <p:bldP spid="29" grpId="0"/>
      <p:bldP spid="30" grpId="0"/>
      <p:bldP spid="31" grpId="0"/>
      <p:bldP spid="32" grpId="0"/>
      <p:bldP spid="33" grpId="0"/>
      <p:bldP spid="34" grpId="0"/>
      <p:bldP spid="35"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2068</TotalTime>
  <Words>1170</Words>
  <Application>Microsoft Office PowerPoint</Application>
  <PresentationFormat>Widescreen</PresentationFormat>
  <Paragraphs>123</Paragraphs>
  <Slides>14</Slides>
  <Notes>12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14</vt:i4>
      </vt:variant>
    </vt:vector>
  </HeadingPairs>
  <TitlesOfParts>
    <vt:vector size="21" baseType="lpstr">
      <vt:lpstr>Arial</vt:lpstr>
      <vt:lpstr>Calibri</vt:lpstr>
      <vt:lpstr>Calibri Light</vt:lpstr>
      <vt:lpstr>Cascadia Code</vt:lpstr>
      <vt:lpstr>Consolas</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KEEP TALKING AND NOBODY EXPLODES</dc:title>
  <dc:creator>davide cavicchini</dc:creator>
  <cp:lastModifiedBy>davide cavicchini</cp:lastModifiedBy>
  <cp:revision>32</cp:revision>
  <dcterms:created xsi:type="dcterms:W3CDTF">2023-02-07T14:18:13Z</dcterms:created>
  <dcterms:modified xsi:type="dcterms:W3CDTF">2023-02-22T22:41:32Z</dcterms:modified>
</cp:coreProperties>
</file>